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96" y="4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AFDA06-F0C5-44EC-8535-86E50298D099}" type="doc">
      <dgm:prSet loTypeId="urn:diagrams.loki3.com/BracketList" loCatId="list" qsTypeId="urn:microsoft.com/office/officeart/2005/8/quickstyle/simple3" qsCatId="simple" csTypeId="urn:microsoft.com/office/officeart/2005/8/colors/accent1_3" csCatId="accent1" phldr="1"/>
      <dgm:spPr/>
      <dgm:t>
        <a:bodyPr/>
        <a:lstStyle/>
        <a:p>
          <a:pPr rtl="1"/>
          <a:endParaRPr lang="fa-IR"/>
        </a:p>
      </dgm:t>
    </dgm:pt>
    <dgm:pt modelId="{895ABB64-61A9-4D1D-967C-2439399CDDCD}">
      <dgm:prSet phldrT="[Text]"/>
      <dgm:spPr/>
      <dgm:t>
        <a:bodyPr/>
        <a:lstStyle/>
        <a:p>
          <a:pPr rtl="1"/>
          <a:r>
            <a:rPr lang="fa-IR" dirty="0">
              <a:latin typeface="A Hayat" panose="020B0800040000020004" pitchFamily="34" charset="-78"/>
              <a:ea typeface="A Hayat" panose="020B0800040000020004" pitchFamily="34" charset="-78"/>
              <a:cs typeface="A Hayat" panose="020B0800040000020004" pitchFamily="34" charset="-78"/>
            </a:rPr>
            <a:t>1</a:t>
          </a:r>
        </a:p>
      </dgm:t>
    </dgm:pt>
    <dgm:pt modelId="{511BD42A-569B-4F03-8DD8-69DE7251F354}" type="parTrans" cxnId="{1DF07D11-FB3B-4818-9C9E-AFA86252031B}">
      <dgm:prSet/>
      <dgm:spPr/>
      <dgm:t>
        <a:bodyPr/>
        <a:lstStyle/>
        <a:p>
          <a:pPr rtl="1"/>
          <a:endParaRPr lang="fa-IR"/>
        </a:p>
      </dgm:t>
    </dgm:pt>
    <dgm:pt modelId="{800D9655-B138-448F-97E9-6966A7718DF0}" type="sibTrans" cxnId="{1DF07D11-FB3B-4818-9C9E-AFA86252031B}">
      <dgm:prSet/>
      <dgm:spPr/>
      <dgm:t>
        <a:bodyPr/>
        <a:lstStyle/>
        <a:p>
          <a:pPr rtl="1"/>
          <a:endParaRPr lang="fa-IR"/>
        </a:p>
      </dgm:t>
    </dgm:pt>
    <dgm:pt modelId="{1EFE8EB0-A83C-4D2D-AE6E-9CF783F655A0}">
      <dgm:prSet phldrT="[Text]" custT="1"/>
      <dgm:spPr/>
      <dgm:t>
        <a:bodyPr/>
        <a:lstStyle/>
        <a:p>
          <a:pPr rtl="1"/>
          <a:r>
            <a:rPr lang="fa-IR" sz="4800" dirty="0">
              <a:latin typeface="A Hayat" panose="020B0800040000020004" pitchFamily="34" charset="-78"/>
              <a:ea typeface="A Hayat" panose="020B0800040000020004" pitchFamily="34" charset="-78"/>
              <a:cs typeface="A Hayat" panose="020B0800040000020004" pitchFamily="34" charset="-78"/>
            </a:rPr>
            <a:t>عوامل مرتبط با شیوه زندگی</a:t>
          </a:r>
        </a:p>
      </dgm:t>
    </dgm:pt>
    <dgm:pt modelId="{C796C4B5-7515-452F-974C-AA3C5BBBE051}" type="parTrans" cxnId="{35846F02-984C-4DD6-8A5D-39BEAED316F2}">
      <dgm:prSet/>
      <dgm:spPr/>
      <dgm:t>
        <a:bodyPr/>
        <a:lstStyle/>
        <a:p>
          <a:pPr rtl="1"/>
          <a:endParaRPr lang="fa-IR"/>
        </a:p>
      </dgm:t>
    </dgm:pt>
    <dgm:pt modelId="{6EAAF011-E0A8-4001-8076-86CA0C9FFA84}" type="sibTrans" cxnId="{35846F02-984C-4DD6-8A5D-39BEAED316F2}">
      <dgm:prSet/>
      <dgm:spPr/>
      <dgm:t>
        <a:bodyPr/>
        <a:lstStyle/>
        <a:p>
          <a:pPr rtl="1"/>
          <a:endParaRPr lang="fa-IR"/>
        </a:p>
      </dgm:t>
    </dgm:pt>
    <dgm:pt modelId="{BB5A31BD-19C1-420B-B5BB-322E23F91F82}">
      <dgm:prSet phldrT="[Text]"/>
      <dgm:spPr/>
      <dgm:t>
        <a:bodyPr/>
        <a:lstStyle/>
        <a:p>
          <a:pPr rtl="1"/>
          <a:r>
            <a:rPr lang="fa-IR" dirty="0">
              <a:latin typeface="A Hayat" panose="020B0800040000020004" pitchFamily="34" charset="-78"/>
              <a:ea typeface="A Hayat" panose="020B0800040000020004" pitchFamily="34" charset="-78"/>
              <a:cs typeface="A Hayat" panose="020B0800040000020004" pitchFamily="34" charset="-78"/>
            </a:rPr>
            <a:t>2</a:t>
          </a:r>
        </a:p>
      </dgm:t>
    </dgm:pt>
    <dgm:pt modelId="{88D95D86-D67E-4CB0-BC77-7A2F77A36DC9}" type="parTrans" cxnId="{75613715-3DA9-49F4-82C0-4EF73B31C49C}">
      <dgm:prSet/>
      <dgm:spPr/>
      <dgm:t>
        <a:bodyPr/>
        <a:lstStyle/>
        <a:p>
          <a:pPr rtl="1"/>
          <a:endParaRPr lang="fa-IR"/>
        </a:p>
      </dgm:t>
    </dgm:pt>
    <dgm:pt modelId="{9B43E358-7C6A-4701-8DFA-0C9789E80B52}" type="sibTrans" cxnId="{75613715-3DA9-49F4-82C0-4EF73B31C49C}">
      <dgm:prSet/>
      <dgm:spPr/>
      <dgm:t>
        <a:bodyPr/>
        <a:lstStyle/>
        <a:p>
          <a:pPr rtl="1"/>
          <a:endParaRPr lang="fa-IR"/>
        </a:p>
      </dgm:t>
    </dgm:pt>
    <dgm:pt modelId="{809642F7-16C3-44BE-B279-C93882624C97}">
      <dgm:prSet phldrT="[Text]" custT="1"/>
      <dgm:spPr/>
      <dgm:t>
        <a:bodyPr/>
        <a:lstStyle/>
        <a:p>
          <a:pPr rtl="1"/>
          <a:r>
            <a:rPr lang="fa-IR" sz="4800" dirty="0">
              <a:latin typeface="A Hayat" panose="020B0800040000020004" pitchFamily="34" charset="-78"/>
              <a:ea typeface="A Hayat" panose="020B0800040000020004" pitchFamily="34" charset="-78"/>
              <a:cs typeface="A Hayat" panose="020B0800040000020004" pitchFamily="34" charset="-78"/>
            </a:rPr>
            <a:t>عوامل محیطی</a:t>
          </a:r>
        </a:p>
      </dgm:t>
    </dgm:pt>
    <dgm:pt modelId="{5DB29784-A273-4A2B-BDC9-28D01171AAA7}" type="parTrans" cxnId="{73A2FA85-CFDF-4D2C-B655-C8A537390684}">
      <dgm:prSet/>
      <dgm:spPr/>
      <dgm:t>
        <a:bodyPr/>
        <a:lstStyle/>
        <a:p>
          <a:pPr rtl="1"/>
          <a:endParaRPr lang="fa-IR"/>
        </a:p>
      </dgm:t>
    </dgm:pt>
    <dgm:pt modelId="{96708024-47A8-4DA8-8C2D-ED1B9B33A312}" type="sibTrans" cxnId="{73A2FA85-CFDF-4D2C-B655-C8A537390684}">
      <dgm:prSet/>
      <dgm:spPr/>
      <dgm:t>
        <a:bodyPr/>
        <a:lstStyle/>
        <a:p>
          <a:pPr rtl="1"/>
          <a:endParaRPr lang="fa-IR"/>
        </a:p>
      </dgm:t>
    </dgm:pt>
    <dgm:pt modelId="{E0E98ABE-AAD8-4A51-BA36-873586DDE51B}" type="pres">
      <dgm:prSet presAssocID="{02AFDA06-F0C5-44EC-8535-86E50298D099}" presName="Name0" presStyleCnt="0">
        <dgm:presLayoutVars>
          <dgm:dir val="rev"/>
          <dgm:animLvl val="lvl"/>
          <dgm:resizeHandles val="exact"/>
        </dgm:presLayoutVars>
      </dgm:prSet>
      <dgm:spPr/>
    </dgm:pt>
    <dgm:pt modelId="{9BBF5612-EE91-49A8-A376-E298B5612048}" type="pres">
      <dgm:prSet presAssocID="{895ABB64-61A9-4D1D-967C-2439399CDDCD}" presName="linNode" presStyleCnt="0"/>
      <dgm:spPr/>
    </dgm:pt>
    <dgm:pt modelId="{E680BEBB-596B-4CA3-A671-0508D2D5D86C}" type="pres">
      <dgm:prSet presAssocID="{895ABB64-61A9-4D1D-967C-2439399CDDCD}" presName="parTx" presStyleLbl="revTx" presStyleIdx="0" presStyleCnt="2">
        <dgm:presLayoutVars>
          <dgm:chMax val="1"/>
          <dgm:bulletEnabled val="1"/>
        </dgm:presLayoutVars>
      </dgm:prSet>
      <dgm:spPr/>
    </dgm:pt>
    <dgm:pt modelId="{D0DB6656-4975-4689-B054-D3CFF53F1CC8}" type="pres">
      <dgm:prSet presAssocID="{895ABB64-61A9-4D1D-967C-2439399CDDCD}" presName="bracket" presStyleLbl="parChTrans1D1" presStyleIdx="0" presStyleCnt="2"/>
      <dgm:spPr/>
    </dgm:pt>
    <dgm:pt modelId="{C83C5349-C6A0-4306-8E7B-C1B7881E034E}" type="pres">
      <dgm:prSet presAssocID="{895ABB64-61A9-4D1D-967C-2439399CDDCD}" presName="spH" presStyleCnt="0"/>
      <dgm:spPr/>
    </dgm:pt>
    <dgm:pt modelId="{D0B3AC7E-C16F-4416-9211-F0663C778BC6}" type="pres">
      <dgm:prSet presAssocID="{895ABB64-61A9-4D1D-967C-2439399CDDCD}" presName="desTx" presStyleLbl="node1" presStyleIdx="0" presStyleCnt="2">
        <dgm:presLayoutVars>
          <dgm:bulletEnabled val="1"/>
        </dgm:presLayoutVars>
      </dgm:prSet>
      <dgm:spPr/>
    </dgm:pt>
    <dgm:pt modelId="{BB2B5FDF-5599-40B3-B089-6E0ABFF60508}" type="pres">
      <dgm:prSet presAssocID="{800D9655-B138-448F-97E9-6966A7718DF0}" presName="spV" presStyleCnt="0"/>
      <dgm:spPr/>
    </dgm:pt>
    <dgm:pt modelId="{16872743-AC67-4224-869B-1A1A205AB711}" type="pres">
      <dgm:prSet presAssocID="{BB5A31BD-19C1-420B-B5BB-322E23F91F82}" presName="linNode" presStyleCnt="0"/>
      <dgm:spPr/>
    </dgm:pt>
    <dgm:pt modelId="{63B33818-1252-4040-BDC7-EC4713E3BF9C}" type="pres">
      <dgm:prSet presAssocID="{BB5A31BD-19C1-420B-B5BB-322E23F91F82}" presName="parTx" presStyleLbl="revTx" presStyleIdx="1" presStyleCnt="2">
        <dgm:presLayoutVars>
          <dgm:chMax val="1"/>
          <dgm:bulletEnabled val="1"/>
        </dgm:presLayoutVars>
      </dgm:prSet>
      <dgm:spPr/>
    </dgm:pt>
    <dgm:pt modelId="{C8BABDD2-895F-4A60-8D5B-5306430DB2D8}" type="pres">
      <dgm:prSet presAssocID="{BB5A31BD-19C1-420B-B5BB-322E23F91F82}" presName="bracket" presStyleLbl="parChTrans1D1" presStyleIdx="1" presStyleCnt="2"/>
      <dgm:spPr/>
    </dgm:pt>
    <dgm:pt modelId="{83F98D28-6227-4DD1-BC07-5117DE25B057}" type="pres">
      <dgm:prSet presAssocID="{BB5A31BD-19C1-420B-B5BB-322E23F91F82}" presName="spH" presStyleCnt="0"/>
      <dgm:spPr/>
    </dgm:pt>
    <dgm:pt modelId="{8AB86728-05A2-4BA8-A217-7E27584B5681}" type="pres">
      <dgm:prSet presAssocID="{BB5A31BD-19C1-420B-B5BB-322E23F91F82}" presName="desTx" presStyleLbl="node1" presStyleIdx="1" presStyleCnt="2">
        <dgm:presLayoutVars>
          <dgm:bulletEnabled val="1"/>
        </dgm:presLayoutVars>
      </dgm:prSet>
      <dgm:spPr/>
    </dgm:pt>
  </dgm:ptLst>
  <dgm:cxnLst>
    <dgm:cxn modelId="{35846F02-984C-4DD6-8A5D-39BEAED316F2}" srcId="{895ABB64-61A9-4D1D-967C-2439399CDDCD}" destId="{1EFE8EB0-A83C-4D2D-AE6E-9CF783F655A0}" srcOrd="0" destOrd="0" parTransId="{C796C4B5-7515-452F-974C-AA3C5BBBE051}" sibTransId="{6EAAF011-E0A8-4001-8076-86CA0C9FFA84}"/>
    <dgm:cxn modelId="{B35EC80D-24FE-42C1-A71C-DF98ABF465AE}" type="presOf" srcId="{1EFE8EB0-A83C-4D2D-AE6E-9CF783F655A0}" destId="{D0B3AC7E-C16F-4416-9211-F0663C778BC6}" srcOrd="0" destOrd="0" presId="urn:diagrams.loki3.com/BracketList"/>
    <dgm:cxn modelId="{1DF07D11-FB3B-4818-9C9E-AFA86252031B}" srcId="{02AFDA06-F0C5-44EC-8535-86E50298D099}" destId="{895ABB64-61A9-4D1D-967C-2439399CDDCD}" srcOrd="0" destOrd="0" parTransId="{511BD42A-569B-4F03-8DD8-69DE7251F354}" sibTransId="{800D9655-B138-448F-97E9-6966A7718DF0}"/>
    <dgm:cxn modelId="{75613715-3DA9-49F4-82C0-4EF73B31C49C}" srcId="{02AFDA06-F0C5-44EC-8535-86E50298D099}" destId="{BB5A31BD-19C1-420B-B5BB-322E23F91F82}" srcOrd="1" destOrd="0" parTransId="{88D95D86-D67E-4CB0-BC77-7A2F77A36DC9}" sibTransId="{9B43E358-7C6A-4701-8DFA-0C9789E80B52}"/>
    <dgm:cxn modelId="{73A2FA85-CFDF-4D2C-B655-C8A537390684}" srcId="{BB5A31BD-19C1-420B-B5BB-322E23F91F82}" destId="{809642F7-16C3-44BE-B279-C93882624C97}" srcOrd="0" destOrd="0" parTransId="{5DB29784-A273-4A2B-BDC9-28D01171AAA7}" sibTransId="{96708024-47A8-4DA8-8C2D-ED1B9B33A312}"/>
    <dgm:cxn modelId="{46A50E9F-177A-4419-8899-5A7D5573359E}" type="presOf" srcId="{809642F7-16C3-44BE-B279-C93882624C97}" destId="{8AB86728-05A2-4BA8-A217-7E27584B5681}" srcOrd="0" destOrd="0" presId="urn:diagrams.loki3.com/BracketList"/>
    <dgm:cxn modelId="{0CF1369F-5F7A-4D46-B064-2A7FFD7ADDAB}" type="presOf" srcId="{02AFDA06-F0C5-44EC-8535-86E50298D099}" destId="{E0E98ABE-AAD8-4A51-BA36-873586DDE51B}" srcOrd="0" destOrd="0" presId="urn:diagrams.loki3.com/BracketList"/>
    <dgm:cxn modelId="{A90DABDE-6D06-4115-9B0F-CD6C88EB8C4D}" type="presOf" srcId="{895ABB64-61A9-4D1D-967C-2439399CDDCD}" destId="{E680BEBB-596B-4CA3-A671-0508D2D5D86C}" srcOrd="0" destOrd="0" presId="urn:diagrams.loki3.com/BracketList"/>
    <dgm:cxn modelId="{E5E7AFF8-1FD0-4F47-B3BA-E46886EEB500}" type="presOf" srcId="{BB5A31BD-19C1-420B-B5BB-322E23F91F82}" destId="{63B33818-1252-4040-BDC7-EC4713E3BF9C}" srcOrd="0" destOrd="0" presId="urn:diagrams.loki3.com/BracketList"/>
    <dgm:cxn modelId="{15AAD3B4-E058-441C-B5B0-E73BD585883E}" type="presParOf" srcId="{E0E98ABE-AAD8-4A51-BA36-873586DDE51B}" destId="{9BBF5612-EE91-49A8-A376-E298B5612048}" srcOrd="0" destOrd="0" presId="urn:diagrams.loki3.com/BracketList"/>
    <dgm:cxn modelId="{8B065257-52AC-4ED4-93A5-E63AFBB813EB}" type="presParOf" srcId="{9BBF5612-EE91-49A8-A376-E298B5612048}" destId="{E680BEBB-596B-4CA3-A671-0508D2D5D86C}" srcOrd="0" destOrd="0" presId="urn:diagrams.loki3.com/BracketList"/>
    <dgm:cxn modelId="{2345AA05-0A86-45BC-BCD4-95CC5B2E2B4F}" type="presParOf" srcId="{9BBF5612-EE91-49A8-A376-E298B5612048}" destId="{D0DB6656-4975-4689-B054-D3CFF53F1CC8}" srcOrd="1" destOrd="0" presId="urn:diagrams.loki3.com/BracketList"/>
    <dgm:cxn modelId="{59C87E1F-4A86-4D12-93F7-DD87BC0E8F3A}" type="presParOf" srcId="{9BBF5612-EE91-49A8-A376-E298B5612048}" destId="{C83C5349-C6A0-4306-8E7B-C1B7881E034E}" srcOrd="2" destOrd="0" presId="urn:diagrams.loki3.com/BracketList"/>
    <dgm:cxn modelId="{63D9481F-1167-4138-9783-12F45DB9943F}" type="presParOf" srcId="{9BBF5612-EE91-49A8-A376-E298B5612048}" destId="{D0B3AC7E-C16F-4416-9211-F0663C778BC6}" srcOrd="3" destOrd="0" presId="urn:diagrams.loki3.com/BracketList"/>
    <dgm:cxn modelId="{049DEF1B-19C4-400D-9432-61EB93216E23}" type="presParOf" srcId="{E0E98ABE-AAD8-4A51-BA36-873586DDE51B}" destId="{BB2B5FDF-5599-40B3-B089-6E0ABFF60508}" srcOrd="1" destOrd="0" presId="urn:diagrams.loki3.com/BracketList"/>
    <dgm:cxn modelId="{1DAB865C-9812-49E8-B809-AF26835265E4}" type="presParOf" srcId="{E0E98ABE-AAD8-4A51-BA36-873586DDE51B}" destId="{16872743-AC67-4224-869B-1A1A205AB711}" srcOrd="2" destOrd="0" presId="urn:diagrams.loki3.com/BracketList"/>
    <dgm:cxn modelId="{2630CD0E-847D-4E7C-B964-98D889873AED}" type="presParOf" srcId="{16872743-AC67-4224-869B-1A1A205AB711}" destId="{63B33818-1252-4040-BDC7-EC4713E3BF9C}" srcOrd="0" destOrd="0" presId="urn:diagrams.loki3.com/BracketList"/>
    <dgm:cxn modelId="{8EE6240B-3528-4EC3-9C8B-6E91EF555541}" type="presParOf" srcId="{16872743-AC67-4224-869B-1A1A205AB711}" destId="{C8BABDD2-895F-4A60-8D5B-5306430DB2D8}" srcOrd="1" destOrd="0" presId="urn:diagrams.loki3.com/BracketList"/>
    <dgm:cxn modelId="{BDF0C517-5790-4183-982C-5C4520D1E605}" type="presParOf" srcId="{16872743-AC67-4224-869B-1A1A205AB711}" destId="{83F98D28-6227-4DD1-BC07-5117DE25B057}" srcOrd="2" destOrd="0" presId="urn:diagrams.loki3.com/BracketList"/>
    <dgm:cxn modelId="{C00B6C74-DBEC-48CE-BE6E-35E080F56129}" type="presParOf" srcId="{16872743-AC67-4224-869B-1A1A205AB711}" destId="{8AB86728-05A2-4BA8-A217-7E27584B5681}"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AFDA06-F0C5-44EC-8535-86E50298D099}" type="doc">
      <dgm:prSet loTypeId="urn:diagrams.loki3.com/BracketList" loCatId="list" qsTypeId="urn:microsoft.com/office/officeart/2005/8/quickstyle/simple3" qsCatId="simple" csTypeId="urn:microsoft.com/office/officeart/2005/8/colors/accent1_3" csCatId="accent1" phldr="1"/>
      <dgm:spPr/>
      <dgm:t>
        <a:bodyPr/>
        <a:lstStyle/>
        <a:p>
          <a:pPr rtl="1"/>
          <a:endParaRPr lang="fa-IR"/>
        </a:p>
      </dgm:t>
    </dgm:pt>
    <dgm:pt modelId="{895ABB64-61A9-4D1D-967C-2439399CDDCD}">
      <dgm:prSet phldrT="[Text]" custT="1"/>
      <dgm:spPr/>
      <dgm:t>
        <a:bodyPr/>
        <a:lstStyle/>
        <a:p>
          <a:pPr rtl="1"/>
          <a:r>
            <a:rPr lang="fa-IR" sz="5400" dirty="0">
              <a:latin typeface="A Hayat" panose="020B0800040000020004" pitchFamily="34" charset="-78"/>
              <a:ea typeface="A Hayat" panose="020B0800040000020004" pitchFamily="34" charset="-78"/>
              <a:cs typeface="A Hayat" panose="020B0800040000020004" pitchFamily="34" charset="-78"/>
            </a:rPr>
            <a:t>3</a:t>
          </a:r>
          <a:endParaRPr lang="fa-IR" sz="3500" dirty="0">
            <a:latin typeface="A Hayat" panose="020B0800040000020004" pitchFamily="34" charset="-78"/>
            <a:ea typeface="A Hayat" panose="020B0800040000020004" pitchFamily="34" charset="-78"/>
            <a:cs typeface="A Hayat" panose="020B0800040000020004" pitchFamily="34" charset="-78"/>
          </a:endParaRPr>
        </a:p>
      </dgm:t>
    </dgm:pt>
    <dgm:pt modelId="{511BD42A-569B-4F03-8DD8-69DE7251F354}" type="parTrans" cxnId="{1DF07D11-FB3B-4818-9C9E-AFA86252031B}">
      <dgm:prSet/>
      <dgm:spPr/>
      <dgm:t>
        <a:bodyPr/>
        <a:lstStyle/>
        <a:p>
          <a:pPr rtl="1"/>
          <a:endParaRPr lang="fa-IR"/>
        </a:p>
      </dgm:t>
    </dgm:pt>
    <dgm:pt modelId="{800D9655-B138-448F-97E9-6966A7718DF0}" type="sibTrans" cxnId="{1DF07D11-FB3B-4818-9C9E-AFA86252031B}">
      <dgm:prSet/>
      <dgm:spPr/>
      <dgm:t>
        <a:bodyPr/>
        <a:lstStyle/>
        <a:p>
          <a:pPr rtl="1"/>
          <a:endParaRPr lang="fa-IR"/>
        </a:p>
      </dgm:t>
    </dgm:pt>
    <dgm:pt modelId="{1EFE8EB0-A83C-4D2D-AE6E-9CF783F655A0}">
      <dgm:prSet phldrT="[Text]" custT="1"/>
      <dgm:spPr/>
      <dgm:t>
        <a:bodyPr/>
        <a:lstStyle/>
        <a:p>
          <a:pPr rtl="1"/>
          <a:r>
            <a:rPr lang="fa-IR" sz="4800" dirty="0">
              <a:latin typeface="A Hayat" panose="020B0800040000020004" pitchFamily="34" charset="-78"/>
              <a:ea typeface="A Hayat" panose="020B0800040000020004" pitchFamily="34" charset="-78"/>
              <a:cs typeface="A Hayat" panose="020B0800040000020004" pitchFamily="34" charset="-78"/>
            </a:rPr>
            <a:t>نور خورشید</a:t>
          </a:r>
        </a:p>
      </dgm:t>
    </dgm:pt>
    <dgm:pt modelId="{C796C4B5-7515-452F-974C-AA3C5BBBE051}" type="parTrans" cxnId="{35846F02-984C-4DD6-8A5D-39BEAED316F2}">
      <dgm:prSet/>
      <dgm:spPr/>
      <dgm:t>
        <a:bodyPr/>
        <a:lstStyle/>
        <a:p>
          <a:pPr rtl="1"/>
          <a:endParaRPr lang="fa-IR"/>
        </a:p>
      </dgm:t>
    </dgm:pt>
    <dgm:pt modelId="{6EAAF011-E0A8-4001-8076-86CA0C9FFA84}" type="sibTrans" cxnId="{35846F02-984C-4DD6-8A5D-39BEAED316F2}">
      <dgm:prSet/>
      <dgm:spPr/>
      <dgm:t>
        <a:bodyPr/>
        <a:lstStyle/>
        <a:p>
          <a:pPr rtl="1"/>
          <a:endParaRPr lang="fa-IR"/>
        </a:p>
      </dgm:t>
    </dgm:pt>
    <dgm:pt modelId="{BB5A31BD-19C1-420B-B5BB-322E23F91F82}">
      <dgm:prSet phldrT="[Text]" custT="1"/>
      <dgm:spPr/>
      <dgm:t>
        <a:bodyPr/>
        <a:lstStyle/>
        <a:p>
          <a:pPr rtl="1"/>
          <a:r>
            <a:rPr lang="fa-IR" sz="5400" dirty="0">
              <a:latin typeface="A Hayat" panose="020B0800040000020004" pitchFamily="34" charset="-78"/>
              <a:ea typeface="A Hayat" panose="020B0800040000020004" pitchFamily="34" charset="-78"/>
              <a:cs typeface="A Hayat" panose="020B0800040000020004" pitchFamily="34" charset="-78"/>
            </a:rPr>
            <a:t>4</a:t>
          </a:r>
        </a:p>
      </dgm:t>
    </dgm:pt>
    <dgm:pt modelId="{88D95D86-D67E-4CB0-BC77-7A2F77A36DC9}" type="parTrans" cxnId="{75613715-3DA9-49F4-82C0-4EF73B31C49C}">
      <dgm:prSet/>
      <dgm:spPr/>
      <dgm:t>
        <a:bodyPr/>
        <a:lstStyle/>
        <a:p>
          <a:pPr rtl="1"/>
          <a:endParaRPr lang="fa-IR"/>
        </a:p>
      </dgm:t>
    </dgm:pt>
    <dgm:pt modelId="{9B43E358-7C6A-4701-8DFA-0C9789E80B52}" type="sibTrans" cxnId="{75613715-3DA9-49F4-82C0-4EF73B31C49C}">
      <dgm:prSet/>
      <dgm:spPr/>
      <dgm:t>
        <a:bodyPr/>
        <a:lstStyle/>
        <a:p>
          <a:pPr rtl="1"/>
          <a:endParaRPr lang="fa-IR"/>
        </a:p>
      </dgm:t>
    </dgm:pt>
    <dgm:pt modelId="{809642F7-16C3-44BE-B279-C93882624C97}">
      <dgm:prSet phldrT="[Text]" custT="1"/>
      <dgm:spPr/>
      <dgm:t>
        <a:bodyPr/>
        <a:lstStyle/>
        <a:p>
          <a:pPr rtl="1"/>
          <a:r>
            <a:rPr lang="fa-IR" sz="4800" dirty="0">
              <a:latin typeface="A Hayat" panose="020B0800040000020004" pitchFamily="34" charset="-78"/>
              <a:ea typeface="A Hayat" panose="020B0800040000020004" pitchFamily="34" charset="-78"/>
              <a:cs typeface="A Hayat" panose="020B0800040000020004" pitchFamily="34" charset="-78"/>
            </a:rPr>
            <a:t>اشعه رادیواکتیو</a:t>
          </a:r>
        </a:p>
      </dgm:t>
    </dgm:pt>
    <dgm:pt modelId="{5DB29784-A273-4A2B-BDC9-28D01171AAA7}" type="parTrans" cxnId="{73A2FA85-CFDF-4D2C-B655-C8A537390684}">
      <dgm:prSet/>
      <dgm:spPr/>
      <dgm:t>
        <a:bodyPr/>
        <a:lstStyle/>
        <a:p>
          <a:pPr rtl="1"/>
          <a:endParaRPr lang="fa-IR"/>
        </a:p>
      </dgm:t>
    </dgm:pt>
    <dgm:pt modelId="{96708024-47A8-4DA8-8C2D-ED1B9B33A312}" type="sibTrans" cxnId="{73A2FA85-CFDF-4D2C-B655-C8A537390684}">
      <dgm:prSet/>
      <dgm:spPr/>
      <dgm:t>
        <a:bodyPr/>
        <a:lstStyle/>
        <a:p>
          <a:pPr rtl="1"/>
          <a:endParaRPr lang="fa-IR"/>
        </a:p>
      </dgm:t>
    </dgm:pt>
    <dgm:pt modelId="{E3B16BD2-B7BD-4D17-8070-660DCE3148C6}">
      <dgm:prSet custT="1"/>
      <dgm:spPr/>
      <dgm:t>
        <a:bodyPr/>
        <a:lstStyle/>
        <a:p>
          <a:pPr rtl="1"/>
          <a:r>
            <a:rPr lang="fa-IR" sz="5400" dirty="0">
              <a:latin typeface="A Hayat" panose="020B0800040000020004" pitchFamily="34" charset="-78"/>
              <a:ea typeface="A Hayat" panose="020B0800040000020004" pitchFamily="34" charset="-78"/>
              <a:cs typeface="A Hayat" panose="020B0800040000020004" pitchFamily="34" charset="-78"/>
            </a:rPr>
            <a:t>1</a:t>
          </a:r>
        </a:p>
      </dgm:t>
    </dgm:pt>
    <dgm:pt modelId="{6527D9F5-D45B-4879-BD6E-0CFE0FEA4712}" type="parTrans" cxnId="{080EF696-DBDC-4F00-AE3C-1D6EB188E7CB}">
      <dgm:prSet/>
      <dgm:spPr/>
      <dgm:t>
        <a:bodyPr/>
        <a:lstStyle/>
        <a:p>
          <a:pPr rtl="1"/>
          <a:endParaRPr lang="fa-IR"/>
        </a:p>
      </dgm:t>
    </dgm:pt>
    <dgm:pt modelId="{16B67201-8CEC-40D3-A350-008A63D181A9}" type="sibTrans" cxnId="{080EF696-DBDC-4F00-AE3C-1D6EB188E7CB}">
      <dgm:prSet/>
      <dgm:spPr/>
      <dgm:t>
        <a:bodyPr/>
        <a:lstStyle/>
        <a:p>
          <a:pPr rtl="1"/>
          <a:endParaRPr lang="fa-IR"/>
        </a:p>
      </dgm:t>
    </dgm:pt>
    <dgm:pt modelId="{7D1110A1-F3E7-4626-BA8E-E4EAE11B97CF}">
      <dgm:prSet custT="1"/>
      <dgm:spPr/>
      <dgm:t>
        <a:bodyPr/>
        <a:lstStyle/>
        <a:p>
          <a:pPr rtl="1"/>
          <a:r>
            <a:rPr lang="fa-IR" sz="5400" dirty="0">
              <a:latin typeface="A Hayat" panose="020B0800040000020004" pitchFamily="34" charset="-78"/>
              <a:ea typeface="A Hayat" panose="020B0800040000020004" pitchFamily="34" charset="-78"/>
              <a:cs typeface="A Hayat" panose="020B0800040000020004" pitchFamily="34" charset="-78"/>
            </a:rPr>
            <a:t>2</a:t>
          </a:r>
          <a:endParaRPr lang="fa-IR" sz="5100" dirty="0">
            <a:latin typeface="A Hayat" panose="020B0800040000020004" pitchFamily="34" charset="-78"/>
            <a:ea typeface="A Hayat" panose="020B0800040000020004" pitchFamily="34" charset="-78"/>
            <a:cs typeface="A Hayat" panose="020B0800040000020004" pitchFamily="34" charset="-78"/>
          </a:endParaRPr>
        </a:p>
      </dgm:t>
    </dgm:pt>
    <dgm:pt modelId="{CA83AFCB-DCF3-4AD3-B1B0-CE159CA48615}" type="parTrans" cxnId="{0BB087BF-0BAB-4B85-B36A-42DD471D9A4B}">
      <dgm:prSet/>
      <dgm:spPr/>
      <dgm:t>
        <a:bodyPr/>
        <a:lstStyle/>
        <a:p>
          <a:pPr rtl="1"/>
          <a:endParaRPr lang="fa-IR"/>
        </a:p>
      </dgm:t>
    </dgm:pt>
    <dgm:pt modelId="{807D15D7-2F96-47A1-99C1-24C549E3E36B}" type="sibTrans" cxnId="{0BB087BF-0BAB-4B85-B36A-42DD471D9A4B}">
      <dgm:prSet/>
      <dgm:spPr/>
      <dgm:t>
        <a:bodyPr/>
        <a:lstStyle/>
        <a:p>
          <a:pPr rtl="1"/>
          <a:endParaRPr lang="fa-IR"/>
        </a:p>
      </dgm:t>
    </dgm:pt>
    <dgm:pt modelId="{E0E98ABE-AAD8-4A51-BA36-873586DDE51B}" type="pres">
      <dgm:prSet presAssocID="{02AFDA06-F0C5-44EC-8535-86E50298D099}" presName="Name0" presStyleCnt="0">
        <dgm:presLayoutVars>
          <dgm:dir val="rev"/>
          <dgm:animLvl val="lvl"/>
          <dgm:resizeHandles val="exact"/>
        </dgm:presLayoutVars>
      </dgm:prSet>
      <dgm:spPr/>
    </dgm:pt>
    <dgm:pt modelId="{FD878CA7-2194-446A-8E77-B0ADA469E394}" type="pres">
      <dgm:prSet presAssocID="{E3B16BD2-B7BD-4D17-8070-660DCE3148C6}" presName="linNode" presStyleCnt="0"/>
      <dgm:spPr/>
    </dgm:pt>
    <dgm:pt modelId="{F92BC1CC-8FC1-4DF9-9D9C-F7036DFEC9B7}" type="pres">
      <dgm:prSet presAssocID="{E3B16BD2-B7BD-4D17-8070-660DCE3148C6}" presName="parTx" presStyleLbl="revTx" presStyleIdx="0" presStyleCnt="4">
        <dgm:presLayoutVars>
          <dgm:chMax val="1"/>
          <dgm:bulletEnabled val="1"/>
        </dgm:presLayoutVars>
      </dgm:prSet>
      <dgm:spPr/>
    </dgm:pt>
    <dgm:pt modelId="{59976DBC-0974-428D-8456-4322D4F650F0}" type="pres">
      <dgm:prSet presAssocID="{E3B16BD2-B7BD-4D17-8070-660DCE3148C6}" presName="bracket" presStyleLbl="parChTrans1D1" presStyleIdx="0" presStyleCnt="4"/>
      <dgm:spPr/>
    </dgm:pt>
    <dgm:pt modelId="{F9288BF9-1F52-470F-A221-6F59081988DD}" type="pres">
      <dgm:prSet presAssocID="{E3B16BD2-B7BD-4D17-8070-660DCE3148C6}" presName="spH" presStyleCnt="0"/>
      <dgm:spPr/>
    </dgm:pt>
    <dgm:pt modelId="{59AD90B8-CF5D-4E41-AA3E-949EB30E5B33}" type="pres">
      <dgm:prSet presAssocID="{16B67201-8CEC-40D3-A350-008A63D181A9}" presName="spV" presStyleCnt="0"/>
      <dgm:spPr/>
    </dgm:pt>
    <dgm:pt modelId="{1B631C3A-BE65-4BA6-8979-FD1779BAD45D}" type="pres">
      <dgm:prSet presAssocID="{7D1110A1-F3E7-4626-BA8E-E4EAE11B97CF}" presName="linNode" presStyleCnt="0"/>
      <dgm:spPr/>
    </dgm:pt>
    <dgm:pt modelId="{095B8077-065C-4B98-AC8D-DB37A5371AA4}" type="pres">
      <dgm:prSet presAssocID="{7D1110A1-F3E7-4626-BA8E-E4EAE11B97CF}" presName="parTx" presStyleLbl="revTx" presStyleIdx="1" presStyleCnt="4">
        <dgm:presLayoutVars>
          <dgm:chMax val="1"/>
          <dgm:bulletEnabled val="1"/>
        </dgm:presLayoutVars>
      </dgm:prSet>
      <dgm:spPr/>
    </dgm:pt>
    <dgm:pt modelId="{CA245905-65F7-46DA-B953-3B2C1D97BC6A}" type="pres">
      <dgm:prSet presAssocID="{7D1110A1-F3E7-4626-BA8E-E4EAE11B97CF}" presName="bracket" presStyleLbl="parChTrans1D1" presStyleIdx="1" presStyleCnt="4"/>
      <dgm:spPr/>
    </dgm:pt>
    <dgm:pt modelId="{4870F111-76D4-4E13-BC6F-CE98C4539435}" type="pres">
      <dgm:prSet presAssocID="{7D1110A1-F3E7-4626-BA8E-E4EAE11B97CF}" presName="spH" presStyleCnt="0"/>
      <dgm:spPr/>
    </dgm:pt>
    <dgm:pt modelId="{C70AA888-7F91-4B0C-9537-F827102C7318}" type="pres">
      <dgm:prSet presAssocID="{807D15D7-2F96-47A1-99C1-24C549E3E36B}" presName="spV" presStyleCnt="0"/>
      <dgm:spPr/>
    </dgm:pt>
    <dgm:pt modelId="{9BBF5612-EE91-49A8-A376-E298B5612048}" type="pres">
      <dgm:prSet presAssocID="{895ABB64-61A9-4D1D-967C-2439399CDDCD}" presName="linNode" presStyleCnt="0"/>
      <dgm:spPr/>
    </dgm:pt>
    <dgm:pt modelId="{E680BEBB-596B-4CA3-A671-0508D2D5D86C}" type="pres">
      <dgm:prSet presAssocID="{895ABB64-61A9-4D1D-967C-2439399CDDCD}" presName="parTx" presStyleLbl="revTx" presStyleIdx="2" presStyleCnt="4">
        <dgm:presLayoutVars>
          <dgm:chMax val="1"/>
          <dgm:bulletEnabled val="1"/>
        </dgm:presLayoutVars>
      </dgm:prSet>
      <dgm:spPr/>
    </dgm:pt>
    <dgm:pt modelId="{D0DB6656-4975-4689-B054-D3CFF53F1CC8}" type="pres">
      <dgm:prSet presAssocID="{895ABB64-61A9-4D1D-967C-2439399CDDCD}" presName="bracket" presStyleLbl="parChTrans1D1" presStyleIdx="2" presStyleCnt="4"/>
      <dgm:spPr/>
    </dgm:pt>
    <dgm:pt modelId="{C83C5349-C6A0-4306-8E7B-C1B7881E034E}" type="pres">
      <dgm:prSet presAssocID="{895ABB64-61A9-4D1D-967C-2439399CDDCD}" presName="spH" presStyleCnt="0"/>
      <dgm:spPr/>
    </dgm:pt>
    <dgm:pt modelId="{D0B3AC7E-C16F-4416-9211-F0663C778BC6}" type="pres">
      <dgm:prSet presAssocID="{895ABB64-61A9-4D1D-967C-2439399CDDCD}" presName="desTx" presStyleLbl="node1" presStyleIdx="0" presStyleCnt="2" custScaleY="81078" custLinFactNeighborX="67308" custLinFactNeighborY="550">
        <dgm:presLayoutVars>
          <dgm:bulletEnabled val="1"/>
        </dgm:presLayoutVars>
      </dgm:prSet>
      <dgm:spPr/>
    </dgm:pt>
    <dgm:pt modelId="{BB2B5FDF-5599-40B3-B089-6E0ABFF60508}" type="pres">
      <dgm:prSet presAssocID="{800D9655-B138-448F-97E9-6966A7718DF0}" presName="spV" presStyleCnt="0"/>
      <dgm:spPr/>
    </dgm:pt>
    <dgm:pt modelId="{16872743-AC67-4224-869B-1A1A205AB711}" type="pres">
      <dgm:prSet presAssocID="{BB5A31BD-19C1-420B-B5BB-322E23F91F82}" presName="linNode" presStyleCnt="0"/>
      <dgm:spPr/>
    </dgm:pt>
    <dgm:pt modelId="{63B33818-1252-4040-BDC7-EC4713E3BF9C}" type="pres">
      <dgm:prSet presAssocID="{BB5A31BD-19C1-420B-B5BB-322E23F91F82}" presName="parTx" presStyleLbl="revTx" presStyleIdx="3" presStyleCnt="4">
        <dgm:presLayoutVars>
          <dgm:chMax val="1"/>
          <dgm:bulletEnabled val="1"/>
        </dgm:presLayoutVars>
      </dgm:prSet>
      <dgm:spPr/>
    </dgm:pt>
    <dgm:pt modelId="{C8BABDD2-895F-4A60-8D5B-5306430DB2D8}" type="pres">
      <dgm:prSet presAssocID="{BB5A31BD-19C1-420B-B5BB-322E23F91F82}" presName="bracket" presStyleLbl="parChTrans1D1" presStyleIdx="3" presStyleCnt="4"/>
      <dgm:spPr/>
    </dgm:pt>
    <dgm:pt modelId="{83F98D28-6227-4DD1-BC07-5117DE25B057}" type="pres">
      <dgm:prSet presAssocID="{BB5A31BD-19C1-420B-B5BB-322E23F91F82}" presName="spH" presStyleCnt="0"/>
      <dgm:spPr/>
    </dgm:pt>
    <dgm:pt modelId="{8AB86728-05A2-4BA8-A217-7E27584B5681}" type="pres">
      <dgm:prSet presAssocID="{BB5A31BD-19C1-420B-B5BB-322E23F91F82}" presName="desTx" presStyleLbl="node1" presStyleIdx="1" presStyleCnt="2" custScaleY="81777" custLinFactNeighborX="54659" custLinFactNeighborY="649">
        <dgm:presLayoutVars>
          <dgm:bulletEnabled val="1"/>
        </dgm:presLayoutVars>
      </dgm:prSet>
      <dgm:spPr/>
    </dgm:pt>
  </dgm:ptLst>
  <dgm:cxnLst>
    <dgm:cxn modelId="{35846F02-984C-4DD6-8A5D-39BEAED316F2}" srcId="{895ABB64-61A9-4D1D-967C-2439399CDDCD}" destId="{1EFE8EB0-A83C-4D2D-AE6E-9CF783F655A0}" srcOrd="0" destOrd="0" parTransId="{C796C4B5-7515-452F-974C-AA3C5BBBE051}" sibTransId="{6EAAF011-E0A8-4001-8076-86CA0C9FFA84}"/>
    <dgm:cxn modelId="{E02BB104-5A61-4BAD-A5CD-1C935A52A238}" type="presOf" srcId="{7D1110A1-F3E7-4626-BA8E-E4EAE11B97CF}" destId="{095B8077-065C-4B98-AC8D-DB37A5371AA4}" srcOrd="0" destOrd="0" presId="urn:diagrams.loki3.com/BracketList"/>
    <dgm:cxn modelId="{B35EC80D-24FE-42C1-A71C-DF98ABF465AE}" type="presOf" srcId="{1EFE8EB0-A83C-4D2D-AE6E-9CF783F655A0}" destId="{D0B3AC7E-C16F-4416-9211-F0663C778BC6}" srcOrd="0" destOrd="0" presId="urn:diagrams.loki3.com/BracketList"/>
    <dgm:cxn modelId="{1DF07D11-FB3B-4818-9C9E-AFA86252031B}" srcId="{02AFDA06-F0C5-44EC-8535-86E50298D099}" destId="{895ABB64-61A9-4D1D-967C-2439399CDDCD}" srcOrd="2" destOrd="0" parTransId="{511BD42A-569B-4F03-8DD8-69DE7251F354}" sibTransId="{800D9655-B138-448F-97E9-6966A7718DF0}"/>
    <dgm:cxn modelId="{75613715-3DA9-49F4-82C0-4EF73B31C49C}" srcId="{02AFDA06-F0C5-44EC-8535-86E50298D099}" destId="{BB5A31BD-19C1-420B-B5BB-322E23F91F82}" srcOrd="3" destOrd="0" parTransId="{88D95D86-D67E-4CB0-BC77-7A2F77A36DC9}" sibTransId="{9B43E358-7C6A-4701-8DFA-0C9789E80B52}"/>
    <dgm:cxn modelId="{BA2F331C-EFF1-410D-9DA3-19FFD7AC7D0C}" type="presOf" srcId="{E3B16BD2-B7BD-4D17-8070-660DCE3148C6}" destId="{F92BC1CC-8FC1-4DF9-9D9C-F7036DFEC9B7}" srcOrd="0" destOrd="0" presId="urn:diagrams.loki3.com/BracketList"/>
    <dgm:cxn modelId="{73A2FA85-CFDF-4D2C-B655-C8A537390684}" srcId="{BB5A31BD-19C1-420B-B5BB-322E23F91F82}" destId="{809642F7-16C3-44BE-B279-C93882624C97}" srcOrd="0" destOrd="0" parTransId="{5DB29784-A273-4A2B-BDC9-28D01171AAA7}" sibTransId="{96708024-47A8-4DA8-8C2D-ED1B9B33A312}"/>
    <dgm:cxn modelId="{080EF696-DBDC-4F00-AE3C-1D6EB188E7CB}" srcId="{02AFDA06-F0C5-44EC-8535-86E50298D099}" destId="{E3B16BD2-B7BD-4D17-8070-660DCE3148C6}" srcOrd="0" destOrd="0" parTransId="{6527D9F5-D45B-4879-BD6E-0CFE0FEA4712}" sibTransId="{16B67201-8CEC-40D3-A350-008A63D181A9}"/>
    <dgm:cxn modelId="{46A50E9F-177A-4419-8899-5A7D5573359E}" type="presOf" srcId="{809642F7-16C3-44BE-B279-C93882624C97}" destId="{8AB86728-05A2-4BA8-A217-7E27584B5681}" srcOrd="0" destOrd="0" presId="urn:diagrams.loki3.com/BracketList"/>
    <dgm:cxn modelId="{0CF1369F-5F7A-4D46-B064-2A7FFD7ADDAB}" type="presOf" srcId="{02AFDA06-F0C5-44EC-8535-86E50298D099}" destId="{E0E98ABE-AAD8-4A51-BA36-873586DDE51B}" srcOrd="0" destOrd="0" presId="urn:diagrams.loki3.com/BracketList"/>
    <dgm:cxn modelId="{0BB087BF-0BAB-4B85-B36A-42DD471D9A4B}" srcId="{02AFDA06-F0C5-44EC-8535-86E50298D099}" destId="{7D1110A1-F3E7-4626-BA8E-E4EAE11B97CF}" srcOrd="1" destOrd="0" parTransId="{CA83AFCB-DCF3-4AD3-B1B0-CE159CA48615}" sibTransId="{807D15D7-2F96-47A1-99C1-24C549E3E36B}"/>
    <dgm:cxn modelId="{A90DABDE-6D06-4115-9B0F-CD6C88EB8C4D}" type="presOf" srcId="{895ABB64-61A9-4D1D-967C-2439399CDDCD}" destId="{E680BEBB-596B-4CA3-A671-0508D2D5D86C}" srcOrd="0" destOrd="0" presId="urn:diagrams.loki3.com/BracketList"/>
    <dgm:cxn modelId="{E5E7AFF8-1FD0-4F47-B3BA-E46886EEB500}" type="presOf" srcId="{BB5A31BD-19C1-420B-B5BB-322E23F91F82}" destId="{63B33818-1252-4040-BDC7-EC4713E3BF9C}" srcOrd="0" destOrd="0" presId="urn:diagrams.loki3.com/BracketList"/>
    <dgm:cxn modelId="{8633B9C8-62D3-4797-9694-8CF472DDA1F6}" type="presParOf" srcId="{E0E98ABE-AAD8-4A51-BA36-873586DDE51B}" destId="{FD878CA7-2194-446A-8E77-B0ADA469E394}" srcOrd="0" destOrd="0" presId="urn:diagrams.loki3.com/BracketList"/>
    <dgm:cxn modelId="{1CBDA4A7-D051-44C8-BBB0-D14236765B2A}" type="presParOf" srcId="{FD878CA7-2194-446A-8E77-B0ADA469E394}" destId="{F92BC1CC-8FC1-4DF9-9D9C-F7036DFEC9B7}" srcOrd="0" destOrd="0" presId="urn:diagrams.loki3.com/BracketList"/>
    <dgm:cxn modelId="{CF4E0670-15B3-40EE-9F72-B0B94F249DB7}" type="presParOf" srcId="{FD878CA7-2194-446A-8E77-B0ADA469E394}" destId="{59976DBC-0974-428D-8456-4322D4F650F0}" srcOrd="1" destOrd="0" presId="urn:diagrams.loki3.com/BracketList"/>
    <dgm:cxn modelId="{6011F69D-952F-4D8D-A092-32FBA47B257D}" type="presParOf" srcId="{FD878CA7-2194-446A-8E77-B0ADA469E394}" destId="{F9288BF9-1F52-470F-A221-6F59081988DD}" srcOrd="2" destOrd="0" presId="urn:diagrams.loki3.com/BracketList"/>
    <dgm:cxn modelId="{9A149AEB-7D0D-4959-B774-6ECC97577346}" type="presParOf" srcId="{E0E98ABE-AAD8-4A51-BA36-873586DDE51B}" destId="{59AD90B8-CF5D-4E41-AA3E-949EB30E5B33}" srcOrd="1" destOrd="0" presId="urn:diagrams.loki3.com/BracketList"/>
    <dgm:cxn modelId="{E47E5DA3-1D0C-46E1-8D1F-7E7339B879D7}" type="presParOf" srcId="{E0E98ABE-AAD8-4A51-BA36-873586DDE51B}" destId="{1B631C3A-BE65-4BA6-8979-FD1779BAD45D}" srcOrd="2" destOrd="0" presId="urn:diagrams.loki3.com/BracketList"/>
    <dgm:cxn modelId="{299393A6-91D9-420D-B16D-0E0EBEA19BCB}" type="presParOf" srcId="{1B631C3A-BE65-4BA6-8979-FD1779BAD45D}" destId="{095B8077-065C-4B98-AC8D-DB37A5371AA4}" srcOrd="0" destOrd="0" presId="urn:diagrams.loki3.com/BracketList"/>
    <dgm:cxn modelId="{09478FC6-099C-462B-8E6B-B579DA295B71}" type="presParOf" srcId="{1B631C3A-BE65-4BA6-8979-FD1779BAD45D}" destId="{CA245905-65F7-46DA-B953-3B2C1D97BC6A}" srcOrd="1" destOrd="0" presId="urn:diagrams.loki3.com/BracketList"/>
    <dgm:cxn modelId="{C8667E69-79D5-4079-971A-F24BC0A2B025}" type="presParOf" srcId="{1B631C3A-BE65-4BA6-8979-FD1779BAD45D}" destId="{4870F111-76D4-4E13-BC6F-CE98C4539435}" srcOrd="2" destOrd="0" presId="urn:diagrams.loki3.com/BracketList"/>
    <dgm:cxn modelId="{B4A1CB2E-0B84-415F-A46D-0A825FE5A956}" type="presParOf" srcId="{E0E98ABE-AAD8-4A51-BA36-873586DDE51B}" destId="{C70AA888-7F91-4B0C-9537-F827102C7318}" srcOrd="3" destOrd="0" presId="urn:diagrams.loki3.com/BracketList"/>
    <dgm:cxn modelId="{15AAD3B4-E058-441C-B5B0-E73BD585883E}" type="presParOf" srcId="{E0E98ABE-AAD8-4A51-BA36-873586DDE51B}" destId="{9BBF5612-EE91-49A8-A376-E298B5612048}" srcOrd="4" destOrd="0" presId="urn:diagrams.loki3.com/BracketList"/>
    <dgm:cxn modelId="{8B065257-52AC-4ED4-93A5-E63AFBB813EB}" type="presParOf" srcId="{9BBF5612-EE91-49A8-A376-E298B5612048}" destId="{E680BEBB-596B-4CA3-A671-0508D2D5D86C}" srcOrd="0" destOrd="0" presId="urn:diagrams.loki3.com/BracketList"/>
    <dgm:cxn modelId="{2345AA05-0A86-45BC-BCD4-95CC5B2E2B4F}" type="presParOf" srcId="{9BBF5612-EE91-49A8-A376-E298B5612048}" destId="{D0DB6656-4975-4689-B054-D3CFF53F1CC8}" srcOrd="1" destOrd="0" presId="urn:diagrams.loki3.com/BracketList"/>
    <dgm:cxn modelId="{59C87E1F-4A86-4D12-93F7-DD87BC0E8F3A}" type="presParOf" srcId="{9BBF5612-EE91-49A8-A376-E298B5612048}" destId="{C83C5349-C6A0-4306-8E7B-C1B7881E034E}" srcOrd="2" destOrd="0" presId="urn:diagrams.loki3.com/BracketList"/>
    <dgm:cxn modelId="{63D9481F-1167-4138-9783-12F45DB9943F}" type="presParOf" srcId="{9BBF5612-EE91-49A8-A376-E298B5612048}" destId="{D0B3AC7E-C16F-4416-9211-F0663C778BC6}" srcOrd="3" destOrd="0" presId="urn:diagrams.loki3.com/BracketList"/>
    <dgm:cxn modelId="{049DEF1B-19C4-400D-9432-61EB93216E23}" type="presParOf" srcId="{E0E98ABE-AAD8-4A51-BA36-873586DDE51B}" destId="{BB2B5FDF-5599-40B3-B089-6E0ABFF60508}" srcOrd="5" destOrd="0" presId="urn:diagrams.loki3.com/BracketList"/>
    <dgm:cxn modelId="{1DAB865C-9812-49E8-B809-AF26835265E4}" type="presParOf" srcId="{E0E98ABE-AAD8-4A51-BA36-873586DDE51B}" destId="{16872743-AC67-4224-869B-1A1A205AB711}" srcOrd="6" destOrd="0" presId="urn:diagrams.loki3.com/BracketList"/>
    <dgm:cxn modelId="{2630CD0E-847D-4E7C-B964-98D889873AED}" type="presParOf" srcId="{16872743-AC67-4224-869B-1A1A205AB711}" destId="{63B33818-1252-4040-BDC7-EC4713E3BF9C}" srcOrd="0" destOrd="0" presId="urn:diagrams.loki3.com/BracketList"/>
    <dgm:cxn modelId="{8EE6240B-3528-4EC3-9C8B-6E91EF555541}" type="presParOf" srcId="{16872743-AC67-4224-869B-1A1A205AB711}" destId="{C8BABDD2-895F-4A60-8D5B-5306430DB2D8}" srcOrd="1" destOrd="0" presId="urn:diagrams.loki3.com/BracketList"/>
    <dgm:cxn modelId="{BDF0C517-5790-4183-982C-5C4520D1E605}" type="presParOf" srcId="{16872743-AC67-4224-869B-1A1A205AB711}" destId="{83F98D28-6227-4DD1-BC07-5117DE25B057}" srcOrd="2" destOrd="0" presId="urn:diagrams.loki3.com/BracketList"/>
    <dgm:cxn modelId="{C00B6C74-DBEC-48CE-BE6E-35E080F56129}" type="presParOf" srcId="{16872743-AC67-4224-869B-1A1A205AB711}" destId="{8AB86728-05A2-4BA8-A217-7E27584B5681}"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514017-E49C-45B1-AD5C-C4F85D26A024}" type="doc">
      <dgm:prSet loTypeId="urn:microsoft.com/office/officeart/2005/8/layout/list1" loCatId="list" qsTypeId="urn:microsoft.com/office/officeart/2005/8/quickstyle/simple3" qsCatId="simple" csTypeId="urn:microsoft.com/office/officeart/2005/8/colors/colorful4" csCatId="colorful" phldr="1"/>
      <dgm:spPr/>
      <dgm:t>
        <a:bodyPr/>
        <a:lstStyle/>
        <a:p>
          <a:pPr rtl="1"/>
          <a:endParaRPr lang="fa-IR"/>
        </a:p>
      </dgm:t>
    </dgm:pt>
    <dgm:pt modelId="{162D69AC-3801-4BB0-AC81-FDF66AB618FA}">
      <dgm:prSet phldrT="[Text]" custT="1"/>
      <dgm:spPr/>
      <dgm:t>
        <a:bodyPr/>
        <a:lstStyle/>
        <a:p>
          <a:pPr rtl="1"/>
          <a:r>
            <a:rPr lang="fa-IR" sz="2400" dirty="0">
              <a:latin typeface="A Hayat" panose="020B0800040000020004" pitchFamily="34" charset="-78"/>
              <a:ea typeface="A Hayat" panose="020B0800040000020004" pitchFamily="34" charset="-78"/>
              <a:cs typeface="A Hayat" panose="020B0800040000020004" pitchFamily="34" charset="-78"/>
            </a:rPr>
            <a:t>طیف نور مرئی</a:t>
          </a:r>
        </a:p>
      </dgm:t>
    </dgm:pt>
    <dgm:pt modelId="{90FE26A6-EA68-4363-88B1-ACFEF434058C}" type="parTrans" cxnId="{ABB946DB-F093-4249-A225-59ACDEC11040}">
      <dgm:prSet/>
      <dgm:spPr/>
      <dgm:t>
        <a:bodyPr/>
        <a:lstStyle/>
        <a:p>
          <a:pPr rtl="1"/>
          <a:endParaRPr lang="fa-IR"/>
        </a:p>
      </dgm:t>
    </dgm:pt>
    <dgm:pt modelId="{F29A06E8-3085-4C30-A251-50E85A0D7C97}" type="sibTrans" cxnId="{ABB946DB-F093-4249-A225-59ACDEC11040}">
      <dgm:prSet/>
      <dgm:spPr/>
      <dgm:t>
        <a:bodyPr/>
        <a:lstStyle/>
        <a:p>
          <a:pPr rtl="1"/>
          <a:endParaRPr lang="fa-IR"/>
        </a:p>
      </dgm:t>
    </dgm:pt>
    <dgm:pt modelId="{7E2B6C3D-531D-40F6-A660-4D1BBC16CA4C}">
      <dgm:prSet phldrT="[Text]" custT="1"/>
      <dgm:spPr/>
      <dgm:t>
        <a:bodyPr/>
        <a:lstStyle/>
        <a:p>
          <a:pPr rtl="1"/>
          <a:r>
            <a:rPr lang="fa-IR" sz="2400" dirty="0">
              <a:latin typeface="A Hayat" panose="020B0800040000020004" pitchFamily="34" charset="-78"/>
              <a:ea typeface="A Hayat" panose="020B0800040000020004" pitchFamily="34" charset="-78"/>
              <a:cs typeface="A Hayat" panose="020B0800040000020004" pitchFamily="34" charset="-78"/>
            </a:rPr>
            <a:t>مادون قرمز</a:t>
          </a:r>
        </a:p>
      </dgm:t>
    </dgm:pt>
    <dgm:pt modelId="{CFA17EB3-EBA4-4291-AA99-F4F2D23CE239}" type="parTrans" cxnId="{7995FD37-844E-4C37-B815-CDE64A8D51E2}">
      <dgm:prSet/>
      <dgm:spPr/>
      <dgm:t>
        <a:bodyPr/>
        <a:lstStyle/>
        <a:p>
          <a:pPr rtl="1"/>
          <a:endParaRPr lang="fa-IR"/>
        </a:p>
      </dgm:t>
    </dgm:pt>
    <dgm:pt modelId="{AA449B59-AC61-4839-8645-266A21EF6025}" type="sibTrans" cxnId="{7995FD37-844E-4C37-B815-CDE64A8D51E2}">
      <dgm:prSet/>
      <dgm:spPr/>
      <dgm:t>
        <a:bodyPr/>
        <a:lstStyle/>
        <a:p>
          <a:pPr rtl="1"/>
          <a:endParaRPr lang="fa-IR"/>
        </a:p>
      </dgm:t>
    </dgm:pt>
    <dgm:pt modelId="{0616654D-5EC1-4298-B74C-234162D0CB5A}">
      <dgm:prSet phldrT="[Text]" custT="1"/>
      <dgm:spPr/>
      <dgm:t>
        <a:bodyPr/>
        <a:lstStyle/>
        <a:p>
          <a:pPr rtl="1"/>
          <a:r>
            <a:rPr lang="fa-IR" sz="2400" dirty="0">
              <a:latin typeface="A Hayat" panose="020B0800040000020004" pitchFamily="34" charset="-78"/>
              <a:ea typeface="A Hayat" panose="020B0800040000020004" pitchFamily="34" charset="-78"/>
              <a:cs typeface="A Hayat" panose="020B0800040000020004" pitchFamily="34" charset="-78"/>
            </a:rPr>
            <a:t>امواج ماوراء بنفش</a:t>
          </a:r>
        </a:p>
      </dgm:t>
    </dgm:pt>
    <dgm:pt modelId="{65A308E9-4B9C-476A-8DDD-D279739C950B}" type="parTrans" cxnId="{AFBBA3E7-8AE0-40F8-9D2E-5FDAAED2C991}">
      <dgm:prSet/>
      <dgm:spPr/>
      <dgm:t>
        <a:bodyPr/>
        <a:lstStyle/>
        <a:p>
          <a:pPr rtl="1"/>
          <a:endParaRPr lang="fa-IR"/>
        </a:p>
      </dgm:t>
    </dgm:pt>
    <dgm:pt modelId="{D014D39B-788B-4CB2-9B1C-D33623E53B6F}" type="sibTrans" cxnId="{AFBBA3E7-8AE0-40F8-9D2E-5FDAAED2C991}">
      <dgm:prSet/>
      <dgm:spPr/>
      <dgm:t>
        <a:bodyPr/>
        <a:lstStyle/>
        <a:p>
          <a:pPr rtl="1"/>
          <a:endParaRPr lang="fa-IR"/>
        </a:p>
      </dgm:t>
    </dgm:pt>
    <dgm:pt modelId="{684FE6E6-D769-49D1-932A-29C951D5F4ED}" type="pres">
      <dgm:prSet presAssocID="{45514017-E49C-45B1-AD5C-C4F85D26A024}" presName="linear" presStyleCnt="0">
        <dgm:presLayoutVars>
          <dgm:dir val="rev"/>
          <dgm:animLvl val="lvl"/>
          <dgm:resizeHandles val="exact"/>
        </dgm:presLayoutVars>
      </dgm:prSet>
      <dgm:spPr/>
    </dgm:pt>
    <dgm:pt modelId="{63ABF6EB-5B1D-49B1-904D-AD61BA937A34}" type="pres">
      <dgm:prSet presAssocID="{162D69AC-3801-4BB0-AC81-FDF66AB618FA}" presName="parentLin" presStyleCnt="0"/>
      <dgm:spPr/>
    </dgm:pt>
    <dgm:pt modelId="{9208DE91-6E51-48A4-A58B-2ECC731B27A6}" type="pres">
      <dgm:prSet presAssocID="{162D69AC-3801-4BB0-AC81-FDF66AB618FA}" presName="parentLeftMargin" presStyleLbl="node1" presStyleIdx="0" presStyleCnt="3"/>
      <dgm:spPr/>
    </dgm:pt>
    <dgm:pt modelId="{36CDD796-8C60-45BB-BE32-E9752BD99D98}" type="pres">
      <dgm:prSet presAssocID="{162D69AC-3801-4BB0-AC81-FDF66AB618FA}" presName="parentText" presStyleLbl="node1" presStyleIdx="0" presStyleCnt="3">
        <dgm:presLayoutVars>
          <dgm:chMax val="0"/>
          <dgm:bulletEnabled val="1"/>
        </dgm:presLayoutVars>
      </dgm:prSet>
      <dgm:spPr/>
    </dgm:pt>
    <dgm:pt modelId="{52CA5409-5F6C-4BB2-A554-5A99ED713733}" type="pres">
      <dgm:prSet presAssocID="{162D69AC-3801-4BB0-AC81-FDF66AB618FA}" presName="negativeSpace" presStyleCnt="0"/>
      <dgm:spPr/>
    </dgm:pt>
    <dgm:pt modelId="{A04531B1-E1DA-4161-A4AF-F4818F49E6D1}" type="pres">
      <dgm:prSet presAssocID="{162D69AC-3801-4BB0-AC81-FDF66AB618FA}" presName="childText" presStyleLbl="conFgAcc1" presStyleIdx="0" presStyleCnt="3">
        <dgm:presLayoutVars>
          <dgm:bulletEnabled val="1"/>
        </dgm:presLayoutVars>
      </dgm:prSet>
      <dgm:spPr/>
    </dgm:pt>
    <dgm:pt modelId="{E0F3BC97-A7C4-4136-BB43-31F946694E31}" type="pres">
      <dgm:prSet presAssocID="{F29A06E8-3085-4C30-A251-50E85A0D7C97}" presName="spaceBetweenRectangles" presStyleCnt="0"/>
      <dgm:spPr/>
    </dgm:pt>
    <dgm:pt modelId="{E47F64AB-BEC7-4FB2-A443-D7F270D0FAEB}" type="pres">
      <dgm:prSet presAssocID="{7E2B6C3D-531D-40F6-A660-4D1BBC16CA4C}" presName="parentLin" presStyleCnt="0"/>
      <dgm:spPr/>
    </dgm:pt>
    <dgm:pt modelId="{BE7EA6D4-B65B-4F04-8298-95BBA02CB9DD}" type="pres">
      <dgm:prSet presAssocID="{7E2B6C3D-531D-40F6-A660-4D1BBC16CA4C}" presName="parentLeftMargin" presStyleLbl="node1" presStyleIdx="0" presStyleCnt="3"/>
      <dgm:spPr/>
    </dgm:pt>
    <dgm:pt modelId="{42A9409A-EC00-4094-B920-E9B21CFBBEBA}" type="pres">
      <dgm:prSet presAssocID="{7E2B6C3D-531D-40F6-A660-4D1BBC16CA4C}" presName="parentText" presStyleLbl="node1" presStyleIdx="1" presStyleCnt="3">
        <dgm:presLayoutVars>
          <dgm:chMax val="0"/>
          <dgm:bulletEnabled val="1"/>
        </dgm:presLayoutVars>
      </dgm:prSet>
      <dgm:spPr/>
    </dgm:pt>
    <dgm:pt modelId="{2CAF8A7B-ABD6-4E46-9E08-12E52A5C3B55}" type="pres">
      <dgm:prSet presAssocID="{7E2B6C3D-531D-40F6-A660-4D1BBC16CA4C}" presName="negativeSpace" presStyleCnt="0"/>
      <dgm:spPr/>
    </dgm:pt>
    <dgm:pt modelId="{8F93D435-5FC9-42A5-BE7E-CFE7228A66CF}" type="pres">
      <dgm:prSet presAssocID="{7E2B6C3D-531D-40F6-A660-4D1BBC16CA4C}" presName="childText" presStyleLbl="conFgAcc1" presStyleIdx="1" presStyleCnt="3">
        <dgm:presLayoutVars>
          <dgm:bulletEnabled val="1"/>
        </dgm:presLayoutVars>
      </dgm:prSet>
      <dgm:spPr/>
    </dgm:pt>
    <dgm:pt modelId="{4D433A10-4250-4697-9FA6-95DF0B0113A7}" type="pres">
      <dgm:prSet presAssocID="{AA449B59-AC61-4839-8645-266A21EF6025}" presName="spaceBetweenRectangles" presStyleCnt="0"/>
      <dgm:spPr/>
    </dgm:pt>
    <dgm:pt modelId="{331877B7-ACB8-484A-AF2A-B96654DE5497}" type="pres">
      <dgm:prSet presAssocID="{0616654D-5EC1-4298-B74C-234162D0CB5A}" presName="parentLin" presStyleCnt="0"/>
      <dgm:spPr/>
    </dgm:pt>
    <dgm:pt modelId="{E57D501E-EE32-40D0-B217-A9A7070CB902}" type="pres">
      <dgm:prSet presAssocID="{0616654D-5EC1-4298-B74C-234162D0CB5A}" presName="parentLeftMargin" presStyleLbl="node1" presStyleIdx="1" presStyleCnt="3"/>
      <dgm:spPr/>
    </dgm:pt>
    <dgm:pt modelId="{182B4CE8-5086-4752-837D-EC24BCAAB2BA}" type="pres">
      <dgm:prSet presAssocID="{0616654D-5EC1-4298-B74C-234162D0CB5A}" presName="parentText" presStyleLbl="node1" presStyleIdx="2" presStyleCnt="3">
        <dgm:presLayoutVars>
          <dgm:chMax val="0"/>
          <dgm:bulletEnabled val="1"/>
        </dgm:presLayoutVars>
      </dgm:prSet>
      <dgm:spPr/>
    </dgm:pt>
    <dgm:pt modelId="{BF94D4D7-6CB8-44A0-8E3D-65375D70ECCC}" type="pres">
      <dgm:prSet presAssocID="{0616654D-5EC1-4298-B74C-234162D0CB5A}" presName="negativeSpace" presStyleCnt="0"/>
      <dgm:spPr/>
    </dgm:pt>
    <dgm:pt modelId="{AD0AC48B-0079-4770-8FB6-B8C62861060D}" type="pres">
      <dgm:prSet presAssocID="{0616654D-5EC1-4298-B74C-234162D0CB5A}" presName="childText" presStyleLbl="conFgAcc1" presStyleIdx="2" presStyleCnt="3">
        <dgm:presLayoutVars>
          <dgm:bulletEnabled val="1"/>
        </dgm:presLayoutVars>
      </dgm:prSet>
      <dgm:spPr/>
    </dgm:pt>
  </dgm:ptLst>
  <dgm:cxnLst>
    <dgm:cxn modelId="{D1836905-6E6D-4AAC-AF74-5FF4039198E0}" type="presOf" srcId="{7E2B6C3D-531D-40F6-A660-4D1BBC16CA4C}" destId="{42A9409A-EC00-4094-B920-E9B21CFBBEBA}" srcOrd="1" destOrd="0" presId="urn:microsoft.com/office/officeart/2005/8/layout/list1"/>
    <dgm:cxn modelId="{CCB7A111-8892-4F27-A393-E6BBB00DCE78}" type="presOf" srcId="{162D69AC-3801-4BB0-AC81-FDF66AB618FA}" destId="{9208DE91-6E51-48A4-A58B-2ECC731B27A6}" srcOrd="0" destOrd="0" presId="urn:microsoft.com/office/officeart/2005/8/layout/list1"/>
    <dgm:cxn modelId="{7995FD37-844E-4C37-B815-CDE64A8D51E2}" srcId="{45514017-E49C-45B1-AD5C-C4F85D26A024}" destId="{7E2B6C3D-531D-40F6-A660-4D1BBC16CA4C}" srcOrd="1" destOrd="0" parTransId="{CFA17EB3-EBA4-4291-AA99-F4F2D23CE239}" sibTransId="{AA449B59-AC61-4839-8645-266A21EF6025}"/>
    <dgm:cxn modelId="{09C9D23C-B5DD-426A-B56B-1F8AECE68D84}" type="presOf" srcId="{0616654D-5EC1-4298-B74C-234162D0CB5A}" destId="{182B4CE8-5086-4752-837D-EC24BCAAB2BA}" srcOrd="1" destOrd="0" presId="urn:microsoft.com/office/officeart/2005/8/layout/list1"/>
    <dgm:cxn modelId="{20B75C5A-88EC-45E0-AF6A-1CC17F6A9FF4}" type="presOf" srcId="{7E2B6C3D-531D-40F6-A660-4D1BBC16CA4C}" destId="{BE7EA6D4-B65B-4F04-8298-95BBA02CB9DD}" srcOrd="0" destOrd="0" presId="urn:microsoft.com/office/officeart/2005/8/layout/list1"/>
    <dgm:cxn modelId="{4F9F1FA1-04B7-4D5E-A501-F431D46A33AF}" type="presOf" srcId="{162D69AC-3801-4BB0-AC81-FDF66AB618FA}" destId="{36CDD796-8C60-45BB-BE32-E9752BD99D98}" srcOrd="1" destOrd="0" presId="urn:microsoft.com/office/officeart/2005/8/layout/list1"/>
    <dgm:cxn modelId="{C0BF07AB-DAD6-4DB7-9A11-34ED32C1BA63}" type="presOf" srcId="{0616654D-5EC1-4298-B74C-234162D0CB5A}" destId="{E57D501E-EE32-40D0-B217-A9A7070CB902}" srcOrd="0" destOrd="0" presId="urn:microsoft.com/office/officeart/2005/8/layout/list1"/>
    <dgm:cxn modelId="{ABB946DB-F093-4249-A225-59ACDEC11040}" srcId="{45514017-E49C-45B1-AD5C-C4F85D26A024}" destId="{162D69AC-3801-4BB0-AC81-FDF66AB618FA}" srcOrd="0" destOrd="0" parTransId="{90FE26A6-EA68-4363-88B1-ACFEF434058C}" sibTransId="{F29A06E8-3085-4C30-A251-50E85A0D7C97}"/>
    <dgm:cxn modelId="{0BF9BFE6-0DFD-47A1-BC43-4F93419B491A}" type="presOf" srcId="{45514017-E49C-45B1-AD5C-C4F85D26A024}" destId="{684FE6E6-D769-49D1-932A-29C951D5F4ED}" srcOrd="0" destOrd="0" presId="urn:microsoft.com/office/officeart/2005/8/layout/list1"/>
    <dgm:cxn modelId="{AFBBA3E7-8AE0-40F8-9D2E-5FDAAED2C991}" srcId="{45514017-E49C-45B1-AD5C-C4F85D26A024}" destId="{0616654D-5EC1-4298-B74C-234162D0CB5A}" srcOrd="2" destOrd="0" parTransId="{65A308E9-4B9C-476A-8DDD-D279739C950B}" sibTransId="{D014D39B-788B-4CB2-9B1C-D33623E53B6F}"/>
    <dgm:cxn modelId="{6B8F6613-4511-46CE-949A-2865353F0B5E}" type="presParOf" srcId="{684FE6E6-D769-49D1-932A-29C951D5F4ED}" destId="{63ABF6EB-5B1D-49B1-904D-AD61BA937A34}" srcOrd="0" destOrd="0" presId="urn:microsoft.com/office/officeart/2005/8/layout/list1"/>
    <dgm:cxn modelId="{AB6E8F35-5A35-4FAF-9026-BC2CC758DDAC}" type="presParOf" srcId="{63ABF6EB-5B1D-49B1-904D-AD61BA937A34}" destId="{9208DE91-6E51-48A4-A58B-2ECC731B27A6}" srcOrd="0" destOrd="0" presId="urn:microsoft.com/office/officeart/2005/8/layout/list1"/>
    <dgm:cxn modelId="{8793B240-1A4D-4E1D-8809-B085EA88B1EF}" type="presParOf" srcId="{63ABF6EB-5B1D-49B1-904D-AD61BA937A34}" destId="{36CDD796-8C60-45BB-BE32-E9752BD99D98}" srcOrd="1" destOrd="0" presId="urn:microsoft.com/office/officeart/2005/8/layout/list1"/>
    <dgm:cxn modelId="{2D64649C-E061-4623-BD34-5EF643C8772A}" type="presParOf" srcId="{684FE6E6-D769-49D1-932A-29C951D5F4ED}" destId="{52CA5409-5F6C-4BB2-A554-5A99ED713733}" srcOrd="1" destOrd="0" presId="urn:microsoft.com/office/officeart/2005/8/layout/list1"/>
    <dgm:cxn modelId="{4577BD61-38B6-4537-864E-798EF78C56BA}" type="presParOf" srcId="{684FE6E6-D769-49D1-932A-29C951D5F4ED}" destId="{A04531B1-E1DA-4161-A4AF-F4818F49E6D1}" srcOrd="2" destOrd="0" presId="urn:microsoft.com/office/officeart/2005/8/layout/list1"/>
    <dgm:cxn modelId="{C4C4AFA8-C929-4BB0-BBC4-FC789A03B744}" type="presParOf" srcId="{684FE6E6-D769-49D1-932A-29C951D5F4ED}" destId="{E0F3BC97-A7C4-4136-BB43-31F946694E31}" srcOrd="3" destOrd="0" presId="urn:microsoft.com/office/officeart/2005/8/layout/list1"/>
    <dgm:cxn modelId="{0EFBE0C0-6780-413E-9A29-51D064DF1935}" type="presParOf" srcId="{684FE6E6-D769-49D1-932A-29C951D5F4ED}" destId="{E47F64AB-BEC7-4FB2-A443-D7F270D0FAEB}" srcOrd="4" destOrd="0" presId="urn:microsoft.com/office/officeart/2005/8/layout/list1"/>
    <dgm:cxn modelId="{AFBA8EF4-EA64-4455-B6DF-25E01F196E7F}" type="presParOf" srcId="{E47F64AB-BEC7-4FB2-A443-D7F270D0FAEB}" destId="{BE7EA6D4-B65B-4F04-8298-95BBA02CB9DD}" srcOrd="0" destOrd="0" presId="urn:microsoft.com/office/officeart/2005/8/layout/list1"/>
    <dgm:cxn modelId="{F2544A8F-E13C-4678-A59D-75C53FAF2DEB}" type="presParOf" srcId="{E47F64AB-BEC7-4FB2-A443-D7F270D0FAEB}" destId="{42A9409A-EC00-4094-B920-E9B21CFBBEBA}" srcOrd="1" destOrd="0" presId="urn:microsoft.com/office/officeart/2005/8/layout/list1"/>
    <dgm:cxn modelId="{E1AC72C4-E0EA-4C34-A8C9-36B7BEA3D6A1}" type="presParOf" srcId="{684FE6E6-D769-49D1-932A-29C951D5F4ED}" destId="{2CAF8A7B-ABD6-4E46-9E08-12E52A5C3B55}" srcOrd="5" destOrd="0" presId="urn:microsoft.com/office/officeart/2005/8/layout/list1"/>
    <dgm:cxn modelId="{7B78C01B-858C-4779-83B1-FC66262C6306}" type="presParOf" srcId="{684FE6E6-D769-49D1-932A-29C951D5F4ED}" destId="{8F93D435-5FC9-42A5-BE7E-CFE7228A66CF}" srcOrd="6" destOrd="0" presId="urn:microsoft.com/office/officeart/2005/8/layout/list1"/>
    <dgm:cxn modelId="{17948213-8047-4133-A60D-94A02BB0D401}" type="presParOf" srcId="{684FE6E6-D769-49D1-932A-29C951D5F4ED}" destId="{4D433A10-4250-4697-9FA6-95DF0B0113A7}" srcOrd="7" destOrd="0" presId="urn:microsoft.com/office/officeart/2005/8/layout/list1"/>
    <dgm:cxn modelId="{BE012A52-45D8-4BC0-918F-4571190A2805}" type="presParOf" srcId="{684FE6E6-D769-49D1-932A-29C951D5F4ED}" destId="{331877B7-ACB8-484A-AF2A-B96654DE5497}" srcOrd="8" destOrd="0" presId="urn:microsoft.com/office/officeart/2005/8/layout/list1"/>
    <dgm:cxn modelId="{11414052-78BB-4BB7-9F66-F77D2801C11A}" type="presParOf" srcId="{331877B7-ACB8-484A-AF2A-B96654DE5497}" destId="{E57D501E-EE32-40D0-B217-A9A7070CB902}" srcOrd="0" destOrd="0" presId="urn:microsoft.com/office/officeart/2005/8/layout/list1"/>
    <dgm:cxn modelId="{91DA1925-FB21-4751-BC8E-8C54D8D3E2CE}" type="presParOf" srcId="{331877B7-ACB8-484A-AF2A-B96654DE5497}" destId="{182B4CE8-5086-4752-837D-EC24BCAAB2BA}" srcOrd="1" destOrd="0" presId="urn:microsoft.com/office/officeart/2005/8/layout/list1"/>
    <dgm:cxn modelId="{304911DD-3E1E-4E4D-9803-6D256B80A166}" type="presParOf" srcId="{684FE6E6-D769-49D1-932A-29C951D5F4ED}" destId="{BF94D4D7-6CB8-44A0-8E3D-65375D70ECCC}" srcOrd="9" destOrd="0" presId="urn:microsoft.com/office/officeart/2005/8/layout/list1"/>
    <dgm:cxn modelId="{0F45A22C-FDCB-4A23-9E38-142751A64051}" type="presParOf" srcId="{684FE6E6-D769-49D1-932A-29C951D5F4ED}" destId="{AD0AC48B-0079-4770-8FB6-B8C62861060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0BEBB-596B-4CA3-A671-0508D2D5D86C}">
      <dsp:nvSpPr>
        <dsp:cNvPr id="0" name=""/>
        <dsp:cNvSpPr/>
      </dsp:nvSpPr>
      <dsp:spPr>
        <a:xfrm>
          <a:off x="5855208" y="962342"/>
          <a:ext cx="1951736" cy="14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165100" rIns="462280" bIns="165100" numCol="1" spcCol="1270" anchor="ctr" anchorCtr="0">
          <a:noAutofit/>
        </a:bodyPr>
        <a:lstStyle/>
        <a:p>
          <a:pPr marL="0" lvl="0" indent="0" algn="ctr" defTabSz="2889250" rtl="1">
            <a:lnSpc>
              <a:spcPct val="90000"/>
            </a:lnSpc>
            <a:spcBef>
              <a:spcPct val="0"/>
            </a:spcBef>
            <a:spcAft>
              <a:spcPct val="35000"/>
            </a:spcAft>
            <a:buNone/>
          </a:pPr>
          <a:r>
            <a:rPr lang="fa-IR" sz="6500" kern="1200" dirty="0">
              <a:latin typeface="A Hayat" panose="020B0800040000020004" pitchFamily="34" charset="-78"/>
              <a:ea typeface="A Hayat" panose="020B0800040000020004" pitchFamily="34" charset="-78"/>
              <a:cs typeface="A Hayat" panose="020B0800040000020004" pitchFamily="34" charset="-78"/>
            </a:rPr>
            <a:t>1</a:t>
          </a:r>
        </a:p>
      </dsp:txBody>
      <dsp:txXfrm>
        <a:off x="5855208" y="962342"/>
        <a:ext cx="1951736" cy="1407656"/>
      </dsp:txXfrm>
    </dsp:sp>
    <dsp:sp modelId="{D0DB6656-4975-4689-B054-D3CFF53F1CC8}">
      <dsp:nvSpPr>
        <dsp:cNvPr id="0" name=""/>
        <dsp:cNvSpPr/>
      </dsp:nvSpPr>
      <dsp:spPr>
        <a:xfrm rot="10800000">
          <a:off x="5464860" y="962342"/>
          <a:ext cx="390347" cy="1407656"/>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B3AC7E-C16F-4416-9211-F0663C778BC6}">
      <dsp:nvSpPr>
        <dsp:cNvPr id="0" name=""/>
        <dsp:cNvSpPr/>
      </dsp:nvSpPr>
      <dsp:spPr>
        <a:xfrm>
          <a:off x="0" y="962342"/>
          <a:ext cx="5308721" cy="1407656"/>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marL="285750" lvl="1" indent="-285750" algn="r" defTabSz="2133600" rtl="1">
            <a:lnSpc>
              <a:spcPct val="90000"/>
            </a:lnSpc>
            <a:spcBef>
              <a:spcPct val="0"/>
            </a:spcBef>
            <a:spcAft>
              <a:spcPct val="15000"/>
            </a:spcAft>
            <a:buChar char="•"/>
          </a:pPr>
          <a:r>
            <a:rPr lang="fa-IR" sz="4800" kern="1200" dirty="0">
              <a:latin typeface="A Hayat" panose="020B0800040000020004" pitchFamily="34" charset="-78"/>
              <a:ea typeface="A Hayat" panose="020B0800040000020004" pitchFamily="34" charset="-78"/>
              <a:cs typeface="A Hayat" panose="020B0800040000020004" pitchFamily="34" charset="-78"/>
            </a:rPr>
            <a:t>عوامل مرتبط با شیوه زندگی</a:t>
          </a:r>
        </a:p>
      </dsp:txBody>
      <dsp:txXfrm>
        <a:off x="0" y="962342"/>
        <a:ext cx="5308721" cy="1407656"/>
      </dsp:txXfrm>
    </dsp:sp>
    <dsp:sp modelId="{63B33818-1252-4040-BDC7-EC4713E3BF9C}">
      <dsp:nvSpPr>
        <dsp:cNvPr id="0" name=""/>
        <dsp:cNvSpPr/>
      </dsp:nvSpPr>
      <dsp:spPr>
        <a:xfrm>
          <a:off x="5855208" y="2603999"/>
          <a:ext cx="1951736" cy="14076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165100" rIns="462280" bIns="165100" numCol="1" spcCol="1270" anchor="ctr" anchorCtr="0">
          <a:noAutofit/>
        </a:bodyPr>
        <a:lstStyle/>
        <a:p>
          <a:pPr marL="0" lvl="0" indent="0" algn="ctr" defTabSz="2889250" rtl="1">
            <a:lnSpc>
              <a:spcPct val="90000"/>
            </a:lnSpc>
            <a:spcBef>
              <a:spcPct val="0"/>
            </a:spcBef>
            <a:spcAft>
              <a:spcPct val="35000"/>
            </a:spcAft>
            <a:buNone/>
          </a:pPr>
          <a:r>
            <a:rPr lang="fa-IR" sz="6500" kern="1200" dirty="0">
              <a:latin typeface="A Hayat" panose="020B0800040000020004" pitchFamily="34" charset="-78"/>
              <a:ea typeface="A Hayat" panose="020B0800040000020004" pitchFamily="34" charset="-78"/>
              <a:cs typeface="A Hayat" panose="020B0800040000020004" pitchFamily="34" charset="-78"/>
            </a:rPr>
            <a:t>2</a:t>
          </a:r>
        </a:p>
      </dsp:txBody>
      <dsp:txXfrm>
        <a:off x="5855208" y="2603999"/>
        <a:ext cx="1951736" cy="1407656"/>
      </dsp:txXfrm>
    </dsp:sp>
    <dsp:sp modelId="{C8BABDD2-895F-4A60-8D5B-5306430DB2D8}">
      <dsp:nvSpPr>
        <dsp:cNvPr id="0" name=""/>
        <dsp:cNvSpPr/>
      </dsp:nvSpPr>
      <dsp:spPr>
        <a:xfrm rot="10800000">
          <a:off x="5464860" y="2603999"/>
          <a:ext cx="390347" cy="1407656"/>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B86728-05A2-4BA8-A217-7E27584B5681}">
      <dsp:nvSpPr>
        <dsp:cNvPr id="0" name=""/>
        <dsp:cNvSpPr/>
      </dsp:nvSpPr>
      <dsp:spPr>
        <a:xfrm>
          <a:off x="0" y="2603999"/>
          <a:ext cx="5308721" cy="1407656"/>
        </a:xfrm>
        <a:prstGeom prst="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marL="285750" lvl="1" indent="-285750" algn="r" defTabSz="2133600" rtl="1">
            <a:lnSpc>
              <a:spcPct val="90000"/>
            </a:lnSpc>
            <a:spcBef>
              <a:spcPct val="0"/>
            </a:spcBef>
            <a:spcAft>
              <a:spcPct val="15000"/>
            </a:spcAft>
            <a:buChar char="•"/>
          </a:pPr>
          <a:r>
            <a:rPr lang="fa-IR" sz="4800" kern="1200" dirty="0">
              <a:latin typeface="A Hayat" panose="020B0800040000020004" pitchFamily="34" charset="-78"/>
              <a:ea typeface="A Hayat" panose="020B0800040000020004" pitchFamily="34" charset="-78"/>
              <a:cs typeface="A Hayat" panose="020B0800040000020004" pitchFamily="34" charset="-78"/>
            </a:rPr>
            <a:t>عوامل محیطی</a:t>
          </a:r>
        </a:p>
      </dsp:txBody>
      <dsp:txXfrm>
        <a:off x="0" y="2603999"/>
        <a:ext cx="5308721" cy="14076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BC1CC-8FC1-4DF9-9D9C-F7036DFEC9B7}">
      <dsp:nvSpPr>
        <dsp:cNvPr id="0" name=""/>
        <dsp:cNvSpPr/>
      </dsp:nvSpPr>
      <dsp:spPr>
        <a:xfrm>
          <a:off x="5855208" y="2436"/>
          <a:ext cx="1951736" cy="1147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4048" tIns="137160" rIns="384048" bIns="137160" numCol="1" spcCol="1270" anchor="ctr" anchorCtr="0">
          <a:noAutofit/>
        </a:bodyPr>
        <a:lstStyle/>
        <a:p>
          <a:pPr marL="0" lvl="0" indent="0" algn="ctr" defTabSz="2400300" rtl="1">
            <a:lnSpc>
              <a:spcPct val="90000"/>
            </a:lnSpc>
            <a:spcBef>
              <a:spcPct val="0"/>
            </a:spcBef>
            <a:spcAft>
              <a:spcPct val="35000"/>
            </a:spcAft>
            <a:buNone/>
          </a:pPr>
          <a:r>
            <a:rPr lang="fa-IR" sz="5400" kern="1200" dirty="0">
              <a:latin typeface="A Hayat" panose="020B0800040000020004" pitchFamily="34" charset="-78"/>
              <a:ea typeface="A Hayat" panose="020B0800040000020004" pitchFamily="34" charset="-78"/>
              <a:cs typeface="A Hayat" panose="020B0800040000020004" pitchFamily="34" charset="-78"/>
            </a:rPr>
            <a:t>1</a:t>
          </a:r>
        </a:p>
      </dsp:txBody>
      <dsp:txXfrm>
        <a:off x="5855208" y="2436"/>
        <a:ext cx="1951736" cy="1147781"/>
      </dsp:txXfrm>
    </dsp:sp>
    <dsp:sp modelId="{59976DBC-0974-428D-8456-4322D4F650F0}">
      <dsp:nvSpPr>
        <dsp:cNvPr id="0" name=""/>
        <dsp:cNvSpPr/>
      </dsp:nvSpPr>
      <dsp:spPr>
        <a:xfrm rot="10800000">
          <a:off x="5464860" y="2436"/>
          <a:ext cx="390347" cy="1147781"/>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95B8077-065C-4B98-AC8D-DB37A5371AA4}">
      <dsp:nvSpPr>
        <dsp:cNvPr id="0" name=""/>
        <dsp:cNvSpPr/>
      </dsp:nvSpPr>
      <dsp:spPr>
        <a:xfrm>
          <a:off x="5855208" y="1276217"/>
          <a:ext cx="1951736" cy="1147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4048" tIns="137160" rIns="384048" bIns="137160" numCol="1" spcCol="1270" anchor="ctr" anchorCtr="0">
          <a:noAutofit/>
        </a:bodyPr>
        <a:lstStyle/>
        <a:p>
          <a:pPr marL="0" lvl="0" indent="0" algn="ctr" defTabSz="2400300" rtl="1">
            <a:lnSpc>
              <a:spcPct val="90000"/>
            </a:lnSpc>
            <a:spcBef>
              <a:spcPct val="0"/>
            </a:spcBef>
            <a:spcAft>
              <a:spcPct val="35000"/>
            </a:spcAft>
            <a:buNone/>
          </a:pPr>
          <a:r>
            <a:rPr lang="fa-IR" sz="5400" kern="1200" dirty="0">
              <a:latin typeface="A Hayat" panose="020B0800040000020004" pitchFamily="34" charset="-78"/>
              <a:ea typeface="A Hayat" panose="020B0800040000020004" pitchFamily="34" charset="-78"/>
              <a:cs typeface="A Hayat" panose="020B0800040000020004" pitchFamily="34" charset="-78"/>
            </a:rPr>
            <a:t>2</a:t>
          </a:r>
          <a:endParaRPr lang="fa-IR" sz="5100" kern="1200" dirty="0">
            <a:latin typeface="A Hayat" panose="020B0800040000020004" pitchFamily="34" charset="-78"/>
            <a:ea typeface="A Hayat" panose="020B0800040000020004" pitchFamily="34" charset="-78"/>
            <a:cs typeface="A Hayat" panose="020B0800040000020004" pitchFamily="34" charset="-78"/>
          </a:endParaRPr>
        </a:p>
      </dsp:txBody>
      <dsp:txXfrm>
        <a:off x="5855208" y="1276217"/>
        <a:ext cx="1951736" cy="1147781"/>
      </dsp:txXfrm>
    </dsp:sp>
    <dsp:sp modelId="{CA245905-65F7-46DA-B953-3B2C1D97BC6A}">
      <dsp:nvSpPr>
        <dsp:cNvPr id="0" name=""/>
        <dsp:cNvSpPr/>
      </dsp:nvSpPr>
      <dsp:spPr>
        <a:xfrm rot="10800000">
          <a:off x="5464860" y="1276217"/>
          <a:ext cx="390347" cy="1147781"/>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80BEBB-596B-4CA3-A671-0508D2D5D86C}">
      <dsp:nvSpPr>
        <dsp:cNvPr id="0" name=""/>
        <dsp:cNvSpPr/>
      </dsp:nvSpPr>
      <dsp:spPr>
        <a:xfrm>
          <a:off x="5855208" y="2549999"/>
          <a:ext cx="1951736" cy="1147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4048" tIns="137160" rIns="384048" bIns="137160" numCol="1" spcCol="1270" anchor="ctr" anchorCtr="0">
          <a:noAutofit/>
        </a:bodyPr>
        <a:lstStyle/>
        <a:p>
          <a:pPr marL="0" lvl="0" indent="0" algn="ctr" defTabSz="2400300" rtl="1">
            <a:lnSpc>
              <a:spcPct val="90000"/>
            </a:lnSpc>
            <a:spcBef>
              <a:spcPct val="0"/>
            </a:spcBef>
            <a:spcAft>
              <a:spcPct val="35000"/>
            </a:spcAft>
            <a:buNone/>
          </a:pPr>
          <a:r>
            <a:rPr lang="fa-IR" sz="5400" kern="1200" dirty="0">
              <a:latin typeface="A Hayat" panose="020B0800040000020004" pitchFamily="34" charset="-78"/>
              <a:ea typeface="A Hayat" panose="020B0800040000020004" pitchFamily="34" charset="-78"/>
              <a:cs typeface="A Hayat" panose="020B0800040000020004" pitchFamily="34" charset="-78"/>
            </a:rPr>
            <a:t>3</a:t>
          </a:r>
          <a:endParaRPr lang="fa-IR" sz="3500" kern="1200" dirty="0">
            <a:latin typeface="A Hayat" panose="020B0800040000020004" pitchFamily="34" charset="-78"/>
            <a:ea typeface="A Hayat" panose="020B0800040000020004" pitchFamily="34" charset="-78"/>
            <a:cs typeface="A Hayat" panose="020B0800040000020004" pitchFamily="34" charset="-78"/>
          </a:endParaRPr>
        </a:p>
      </dsp:txBody>
      <dsp:txXfrm>
        <a:off x="5855208" y="2549999"/>
        <a:ext cx="1951736" cy="1147781"/>
      </dsp:txXfrm>
    </dsp:sp>
    <dsp:sp modelId="{D0DB6656-4975-4689-B054-D3CFF53F1CC8}">
      <dsp:nvSpPr>
        <dsp:cNvPr id="0" name=""/>
        <dsp:cNvSpPr/>
      </dsp:nvSpPr>
      <dsp:spPr>
        <a:xfrm rot="10800000">
          <a:off x="5464860" y="2549999"/>
          <a:ext cx="390347" cy="1147781"/>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B3AC7E-C16F-4416-9211-F0663C778BC6}">
      <dsp:nvSpPr>
        <dsp:cNvPr id="0" name=""/>
        <dsp:cNvSpPr/>
      </dsp:nvSpPr>
      <dsp:spPr>
        <a:xfrm>
          <a:off x="105093" y="2664903"/>
          <a:ext cx="5308721" cy="930598"/>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marL="285750" lvl="1" indent="-285750" algn="r" defTabSz="2133600" rtl="1">
            <a:lnSpc>
              <a:spcPct val="90000"/>
            </a:lnSpc>
            <a:spcBef>
              <a:spcPct val="0"/>
            </a:spcBef>
            <a:spcAft>
              <a:spcPct val="15000"/>
            </a:spcAft>
            <a:buChar char="•"/>
          </a:pPr>
          <a:r>
            <a:rPr lang="fa-IR" sz="4800" kern="1200" dirty="0">
              <a:latin typeface="A Hayat" panose="020B0800040000020004" pitchFamily="34" charset="-78"/>
              <a:ea typeface="A Hayat" panose="020B0800040000020004" pitchFamily="34" charset="-78"/>
              <a:cs typeface="A Hayat" panose="020B0800040000020004" pitchFamily="34" charset="-78"/>
            </a:rPr>
            <a:t>نور خورشید</a:t>
          </a:r>
        </a:p>
      </dsp:txBody>
      <dsp:txXfrm>
        <a:off x="105093" y="2664903"/>
        <a:ext cx="5308721" cy="930598"/>
      </dsp:txXfrm>
    </dsp:sp>
    <dsp:sp modelId="{63B33818-1252-4040-BDC7-EC4713E3BF9C}">
      <dsp:nvSpPr>
        <dsp:cNvPr id="0" name=""/>
        <dsp:cNvSpPr/>
      </dsp:nvSpPr>
      <dsp:spPr>
        <a:xfrm>
          <a:off x="5855208" y="3823780"/>
          <a:ext cx="1951736" cy="1147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4048" tIns="137160" rIns="384048" bIns="137160" numCol="1" spcCol="1270" anchor="ctr" anchorCtr="0">
          <a:noAutofit/>
        </a:bodyPr>
        <a:lstStyle/>
        <a:p>
          <a:pPr marL="0" lvl="0" indent="0" algn="ctr" defTabSz="2400300" rtl="1">
            <a:lnSpc>
              <a:spcPct val="90000"/>
            </a:lnSpc>
            <a:spcBef>
              <a:spcPct val="0"/>
            </a:spcBef>
            <a:spcAft>
              <a:spcPct val="35000"/>
            </a:spcAft>
            <a:buNone/>
          </a:pPr>
          <a:r>
            <a:rPr lang="fa-IR" sz="5400" kern="1200" dirty="0">
              <a:latin typeface="A Hayat" panose="020B0800040000020004" pitchFamily="34" charset="-78"/>
              <a:ea typeface="A Hayat" panose="020B0800040000020004" pitchFamily="34" charset="-78"/>
              <a:cs typeface="A Hayat" panose="020B0800040000020004" pitchFamily="34" charset="-78"/>
            </a:rPr>
            <a:t>4</a:t>
          </a:r>
        </a:p>
      </dsp:txBody>
      <dsp:txXfrm>
        <a:off x="5855208" y="3823780"/>
        <a:ext cx="1951736" cy="1147781"/>
      </dsp:txXfrm>
    </dsp:sp>
    <dsp:sp modelId="{C8BABDD2-895F-4A60-8D5B-5306430DB2D8}">
      <dsp:nvSpPr>
        <dsp:cNvPr id="0" name=""/>
        <dsp:cNvSpPr/>
      </dsp:nvSpPr>
      <dsp:spPr>
        <a:xfrm rot="10800000">
          <a:off x="5464860" y="3823780"/>
          <a:ext cx="390347" cy="1147781"/>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B86728-05A2-4BA8-A217-7E27584B5681}">
      <dsp:nvSpPr>
        <dsp:cNvPr id="0" name=""/>
        <dsp:cNvSpPr/>
      </dsp:nvSpPr>
      <dsp:spPr>
        <a:xfrm>
          <a:off x="85343" y="3935809"/>
          <a:ext cx="5308721" cy="938621"/>
        </a:xfrm>
        <a:prstGeom prst="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marL="285750" lvl="1" indent="-285750" algn="r" defTabSz="2133600" rtl="1">
            <a:lnSpc>
              <a:spcPct val="90000"/>
            </a:lnSpc>
            <a:spcBef>
              <a:spcPct val="0"/>
            </a:spcBef>
            <a:spcAft>
              <a:spcPct val="15000"/>
            </a:spcAft>
            <a:buChar char="•"/>
          </a:pPr>
          <a:r>
            <a:rPr lang="fa-IR" sz="4800" kern="1200" dirty="0">
              <a:latin typeface="A Hayat" panose="020B0800040000020004" pitchFamily="34" charset="-78"/>
              <a:ea typeface="A Hayat" panose="020B0800040000020004" pitchFamily="34" charset="-78"/>
              <a:cs typeface="A Hayat" panose="020B0800040000020004" pitchFamily="34" charset="-78"/>
            </a:rPr>
            <a:t>اشعه رادیواکتیو</a:t>
          </a:r>
        </a:p>
      </dsp:txBody>
      <dsp:txXfrm>
        <a:off x="85343" y="3935809"/>
        <a:ext cx="5308721" cy="9386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531B1-E1DA-4161-A4AF-F4818F49E6D1}">
      <dsp:nvSpPr>
        <dsp:cNvPr id="0" name=""/>
        <dsp:cNvSpPr/>
      </dsp:nvSpPr>
      <dsp:spPr>
        <a:xfrm>
          <a:off x="0" y="283715"/>
          <a:ext cx="2828544" cy="378000"/>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36CDD796-8C60-45BB-BE32-E9752BD99D98}">
      <dsp:nvSpPr>
        <dsp:cNvPr id="0" name=""/>
        <dsp:cNvSpPr/>
      </dsp:nvSpPr>
      <dsp:spPr>
        <a:xfrm>
          <a:off x="707135" y="62315"/>
          <a:ext cx="1979980" cy="442800"/>
        </a:xfrm>
        <a:prstGeom prst="round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839" tIns="0" rIns="74839" bIns="0" numCol="1" spcCol="1270" anchor="ctr" anchorCtr="0">
          <a:noAutofit/>
        </a:bodyPr>
        <a:lstStyle/>
        <a:p>
          <a:pPr marL="0" lvl="0" indent="0" algn="r" defTabSz="1066800" rtl="1">
            <a:lnSpc>
              <a:spcPct val="90000"/>
            </a:lnSpc>
            <a:spcBef>
              <a:spcPct val="0"/>
            </a:spcBef>
            <a:spcAft>
              <a:spcPct val="35000"/>
            </a:spcAft>
            <a:buNone/>
          </a:pPr>
          <a:r>
            <a:rPr lang="fa-IR" sz="2400" kern="1200" dirty="0">
              <a:latin typeface="A Hayat" panose="020B0800040000020004" pitchFamily="34" charset="-78"/>
              <a:ea typeface="A Hayat" panose="020B0800040000020004" pitchFamily="34" charset="-78"/>
              <a:cs typeface="A Hayat" panose="020B0800040000020004" pitchFamily="34" charset="-78"/>
            </a:rPr>
            <a:t>طیف نور مرئی</a:t>
          </a:r>
        </a:p>
      </dsp:txBody>
      <dsp:txXfrm>
        <a:off x="728751" y="83931"/>
        <a:ext cx="1936748" cy="399568"/>
      </dsp:txXfrm>
    </dsp:sp>
    <dsp:sp modelId="{8F93D435-5FC9-42A5-BE7E-CFE7228A66CF}">
      <dsp:nvSpPr>
        <dsp:cNvPr id="0" name=""/>
        <dsp:cNvSpPr/>
      </dsp:nvSpPr>
      <dsp:spPr>
        <a:xfrm>
          <a:off x="0" y="964116"/>
          <a:ext cx="2828544" cy="378000"/>
        </a:xfrm>
        <a:prstGeom prst="rect">
          <a:avLst/>
        </a:prstGeom>
        <a:solidFill>
          <a:schemeClr val="lt1">
            <a:alpha val="90000"/>
            <a:hueOff val="0"/>
            <a:satOff val="0"/>
            <a:lumOff val="0"/>
            <a:alphaOff val="0"/>
          </a:schemeClr>
        </a:solidFill>
        <a:ln w="6350" cap="flat" cmpd="sng" algn="ctr">
          <a:solidFill>
            <a:schemeClr val="accent4">
              <a:hueOff val="4900445"/>
              <a:satOff val="-20388"/>
              <a:lumOff val="4804"/>
              <a:alphaOff val="0"/>
            </a:schemeClr>
          </a:solidFill>
          <a:prstDash val="solid"/>
          <a:miter lim="800000"/>
        </a:ln>
        <a:effectLst/>
      </dsp:spPr>
      <dsp:style>
        <a:lnRef idx="1">
          <a:scrgbClr r="0" g="0" b="0"/>
        </a:lnRef>
        <a:fillRef idx="1">
          <a:scrgbClr r="0" g="0" b="0"/>
        </a:fillRef>
        <a:effectRef idx="0">
          <a:scrgbClr r="0" g="0" b="0"/>
        </a:effectRef>
        <a:fontRef idx="minor"/>
      </dsp:style>
    </dsp:sp>
    <dsp:sp modelId="{42A9409A-EC00-4094-B920-E9B21CFBBEBA}">
      <dsp:nvSpPr>
        <dsp:cNvPr id="0" name=""/>
        <dsp:cNvSpPr/>
      </dsp:nvSpPr>
      <dsp:spPr>
        <a:xfrm>
          <a:off x="707135" y="742715"/>
          <a:ext cx="1979980" cy="442800"/>
        </a:xfrm>
        <a:prstGeom prst="roundRect">
          <a:avLst/>
        </a:prstGeom>
        <a:gradFill rotWithShape="0">
          <a:gsLst>
            <a:gs pos="0">
              <a:schemeClr val="accent4">
                <a:hueOff val="4900445"/>
                <a:satOff val="-20388"/>
                <a:lumOff val="4804"/>
                <a:alphaOff val="0"/>
                <a:lumMod val="110000"/>
                <a:satMod val="105000"/>
                <a:tint val="67000"/>
              </a:schemeClr>
            </a:gs>
            <a:gs pos="50000">
              <a:schemeClr val="accent4">
                <a:hueOff val="4900445"/>
                <a:satOff val="-20388"/>
                <a:lumOff val="4804"/>
                <a:alphaOff val="0"/>
                <a:lumMod val="105000"/>
                <a:satMod val="103000"/>
                <a:tint val="73000"/>
              </a:schemeClr>
            </a:gs>
            <a:gs pos="100000">
              <a:schemeClr val="accent4">
                <a:hueOff val="4900445"/>
                <a:satOff val="-20388"/>
                <a:lumOff val="480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839" tIns="0" rIns="74839" bIns="0" numCol="1" spcCol="1270" anchor="ctr" anchorCtr="0">
          <a:noAutofit/>
        </a:bodyPr>
        <a:lstStyle/>
        <a:p>
          <a:pPr marL="0" lvl="0" indent="0" algn="r" defTabSz="1066800" rtl="1">
            <a:lnSpc>
              <a:spcPct val="90000"/>
            </a:lnSpc>
            <a:spcBef>
              <a:spcPct val="0"/>
            </a:spcBef>
            <a:spcAft>
              <a:spcPct val="35000"/>
            </a:spcAft>
            <a:buNone/>
          </a:pPr>
          <a:r>
            <a:rPr lang="fa-IR" sz="2400" kern="1200" dirty="0">
              <a:latin typeface="A Hayat" panose="020B0800040000020004" pitchFamily="34" charset="-78"/>
              <a:ea typeface="A Hayat" panose="020B0800040000020004" pitchFamily="34" charset="-78"/>
              <a:cs typeface="A Hayat" panose="020B0800040000020004" pitchFamily="34" charset="-78"/>
            </a:rPr>
            <a:t>مادون قرمز</a:t>
          </a:r>
        </a:p>
      </dsp:txBody>
      <dsp:txXfrm>
        <a:off x="728751" y="764331"/>
        <a:ext cx="1936748" cy="399568"/>
      </dsp:txXfrm>
    </dsp:sp>
    <dsp:sp modelId="{AD0AC48B-0079-4770-8FB6-B8C62861060D}">
      <dsp:nvSpPr>
        <dsp:cNvPr id="0" name=""/>
        <dsp:cNvSpPr/>
      </dsp:nvSpPr>
      <dsp:spPr>
        <a:xfrm>
          <a:off x="0" y="1644516"/>
          <a:ext cx="2828544" cy="378000"/>
        </a:xfrm>
        <a:prstGeom prst="rect">
          <a:avLst/>
        </a:prstGeom>
        <a:solidFill>
          <a:schemeClr val="lt1">
            <a:alpha val="90000"/>
            <a:hueOff val="0"/>
            <a:satOff val="0"/>
            <a:lumOff val="0"/>
            <a:alphaOff val="0"/>
          </a:schemeClr>
        </a:solidFill>
        <a:ln w="6350" cap="flat" cmpd="sng" algn="ctr">
          <a:solidFill>
            <a:schemeClr val="accent4">
              <a:hueOff val="9800891"/>
              <a:satOff val="-40777"/>
              <a:lumOff val="9608"/>
              <a:alphaOff val="0"/>
            </a:schemeClr>
          </a:solidFill>
          <a:prstDash val="solid"/>
          <a:miter lim="800000"/>
        </a:ln>
        <a:effectLst/>
      </dsp:spPr>
      <dsp:style>
        <a:lnRef idx="1">
          <a:scrgbClr r="0" g="0" b="0"/>
        </a:lnRef>
        <a:fillRef idx="1">
          <a:scrgbClr r="0" g="0" b="0"/>
        </a:fillRef>
        <a:effectRef idx="0">
          <a:scrgbClr r="0" g="0" b="0"/>
        </a:effectRef>
        <a:fontRef idx="minor"/>
      </dsp:style>
    </dsp:sp>
    <dsp:sp modelId="{182B4CE8-5086-4752-837D-EC24BCAAB2BA}">
      <dsp:nvSpPr>
        <dsp:cNvPr id="0" name=""/>
        <dsp:cNvSpPr/>
      </dsp:nvSpPr>
      <dsp:spPr>
        <a:xfrm>
          <a:off x="707135" y="1423116"/>
          <a:ext cx="1979980" cy="442800"/>
        </a:xfrm>
        <a:prstGeom prst="roundRect">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839" tIns="0" rIns="74839" bIns="0" numCol="1" spcCol="1270" anchor="ctr" anchorCtr="0">
          <a:noAutofit/>
        </a:bodyPr>
        <a:lstStyle/>
        <a:p>
          <a:pPr marL="0" lvl="0" indent="0" algn="r" defTabSz="1066800" rtl="1">
            <a:lnSpc>
              <a:spcPct val="90000"/>
            </a:lnSpc>
            <a:spcBef>
              <a:spcPct val="0"/>
            </a:spcBef>
            <a:spcAft>
              <a:spcPct val="35000"/>
            </a:spcAft>
            <a:buNone/>
          </a:pPr>
          <a:r>
            <a:rPr lang="fa-IR" sz="2400" kern="1200" dirty="0">
              <a:latin typeface="A Hayat" panose="020B0800040000020004" pitchFamily="34" charset="-78"/>
              <a:ea typeface="A Hayat" panose="020B0800040000020004" pitchFamily="34" charset="-78"/>
              <a:cs typeface="A Hayat" panose="020B0800040000020004" pitchFamily="34" charset="-78"/>
            </a:rPr>
            <a:t>امواج ماوراء بنفش</a:t>
          </a:r>
        </a:p>
      </dsp:txBody>
      <dsp:txXfrm>
        <a:off x="728751" y="1444732"/>
        <a:ext cx="1936748" cy="399568"/>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5CF47-8ABA-48F5-A75D-37AED8E669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3E755098-0B1D-4E56-A3DC-E0A6427FDF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5D661952-9F6B-4AE0-9437-A3C36C3BC518}"/>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5" name="Footer Placeholder 4">
            <a:extLst>
              <a:ext uri="{FF2B5EF4-FFF2-40B4-BE49-F238E27FC236}">
                <a16:creationId xmlns:a16="http://schemas.microsoft.com/office/drawing/2014/main" id="{D4B7B660-29C3-4D2F-9DA0-AAF229BF35BD}"/>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1303219B-5B40-489F-AF92-7CCF90489221}"/>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2048208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F3CE9-D64A-470C-BEBB-9FFE863AD778}"/>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AA00CAD7-7E5C-40E0-837F-14775DDB19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2F8F7E39-5ECD-4FA4-8925-C43B25A786C5}"/>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5" name="Footer Placeholder 4">
            <a:extLst>
              <a:ext uri="{FF2B5EF4-FFF2-40B4-BE49-F238E27FC236}">
                <a16:creationId xmlns:a16="http://schemas.microsoft.com/office/drawing/2014/main" id="{AA63B599-7260-46D2-9257-16922B2E1E7C}"/>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1C6A79EB-54A8-4D46-AAAB-31AF19CA98E9}"/>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2445979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232C58-C8AF-4317-9887-96CE83745C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42815328-667F-437F-B9E7-C18C56BBEF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88619E43-9B23-4E84-810B-48B8C9307231}"/>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5" name="Footer Placeholder 4">
            <a:extLst>
              <a:ext uri="{FF2B5EF4-FFF2-40B4-BE49-F238E27FC236}">
                <a16:creationId xmlns:a16="http://schemas.microsoft.com/office/drawing/2014/main" id="{ED79F437-B2D3-41E9-B999-5C8A74BDED9C}"/>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BD4DEECD-762A-49AE-8A4C-F9FE79E3EC16}"/>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1467211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217B9-9B51-4F4B-8B4F-D684BB533586}"/>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4CA522D8-4425-47CE-B51E-EDD4B27711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67A0F8B4-8B12-4E1F-86A8-09FB8236AA35}"/>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5" name="Footer Placeholder 4">
            <a:extLst>
              <a:ext uri="{FF2B5EF4-FFF2-40B4-BE49-F238E27FC236}">
                <a16:creationId xmlns:a16="http://schemas.microsoft.com/office/drawing/2014/main" id="{C430EF8B-4904-43CA-B578-173BAC8CE5C7}"/>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AFB44FF1-152F-4A5E-A0CB-E588920D7DD4}"/>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3991707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E7D67-B5AE-4C74-A61F-0C5533E891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EEC23A05-7032-4F51-A95D-F111D2EB75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51AE51-CDB8-472F-8416-BDC2FCF98E4E}"/>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5" name="Footer Placeholder 4">
            <a:extLst>
              <a:ext uri="{FF2B5EF4-FFF2-40B4-BE49-F238E27FC236}">
                <a16:creationId xmlns:a16="http://schemas.microsoft.com/office/drawing/2014/main" id="{6CB63474-FC6D-42AD-B9C9-304ECE5487A1}"/>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A485D7E4-1E6D-4285-802C-D75DC7AF6AA4}"/>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160325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4E95F-BD42-481C-BD47-316D7CEE3C15}"/>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77135E3F-1E6E-47ED-9AB3-AFC8F2CDC0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1C0AE19C-283D-4EE4-91C6-053071C2D6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C5C9F772-FF2A-4B06-8435-C2F3D113F8FA}"/>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6" name="Footer Placeholder 5">
            <a:extLst>
              <a:ext uri="{FF2B5EF4-FFF2-40B4-BE49-F238E27FC236}">
                <a16:creationId xmlns:a16="http://schemas.microsoft.com/office/drawing/2014/main" id="{A414723E-DD2B-4718-9C3C-E2291E236D0C}"/>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D130B99A-B89A-4331-BCD8-DAAA7E3F93F6}"/>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352899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1DF3F-B63E-4771-BD36-38654B615B72}"/>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3279F7EA-3774-4C6F-AB2B-7DC2D45628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BCE8EE-EFFD-4039-A149-A8A2A2C82C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8A789BEF-0D12-4602-96B3-B16CE676E9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A4CB7B-6D39-4622-A7A5-C8AA8FF2E1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3E099408-618E-4F24-B2DC-D3857A2F7DE7}"/>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8" name="Footer Placeholder 7">
            <a:extLst>
              <a:ext uri="{FF2B5EF4-FFF2-40B4-BE49-F238E27FC236}">
                <a16:creationId xmlns:a16="http://schemas.microsoft.com/office/drawing/2014/main" id="{66E4D668-67F3-4ADD-9141-7D6CF24664A8}"/>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C1DAB4A2-5B7C-4750-9F67-80FAA5FCBEC6}"/>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10446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E3866-6B9A-45C4-A2B6-48B3493CE084}"/>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2829D820-0C2C-4F99-BCC8-E393152D4198}"/>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4" name="Footer Placeholder 3">
            <a:extLst>
              <a:ext uri="{FF2B5EF4-FFF2-40B4-BE49-F238E27FC236}">
                <a16:creationId xmlns:a16="http://schemas.microsoft.com/office/drawing/2014/main" id="{02204166-2A51-4170-9FB4-4CC0139B87F7}"/>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E96F5670-DACE-44FE-8336-5EABB1D11FBF}"/>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2626483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8E8FF3-6AF8-44A3-BD72-EBCCF95D587A}"/>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3" name="Footer Placeholder 2">
            <a:extLst>
              <a:ext uri="{FF2B5EF4-FFF2-40B4-BE49-F238E27FC236}">
                <a16:creationId xmlns:a16="http://schemas.microsoft.com/office/drawing/2014/main" id="{3AC6D9BB-B040-431C-8D6E-C73F1058D011}"/>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13767587-3146-468A-AF40-E4D49419FA1D}"/>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213134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2FEAB-01FA-4B1A-B84A-8213902455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5997DACE-6281-4150-9B15-A985B31383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E0C6DC30-EE81-4D3A-996C-537834CBDB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3ABDA5-2075-4794-BA54-4D7096A0175D}"/>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6" name="Footer Placeholder 5">
            <a:extLst>
              <a:ext uri="{FF2B5EF4-FFF2-40B4-BE49-F238E27FC236}">
                <a16:creationId xmlns:a16="http://schemas.microsoft.com/office/drawing/2014/main" id="{B2A7B278-DC9B-4761-901B-7701EF0AC9CF}"/>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53BE9408-A461-419E-8028-D228C983026E}"/>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296999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7D41D-434F-4D2E-A64A-666E3B4DBE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3B302F6A-B350-4A4F-B466-97EE5D9921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E20549A6-4C77-4214-85DC-B743ABDBEE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F7C0A8-7DCB-4467-8792-0220F265B561}"/>
              </a:ext>
            </a:extLst>
          </p:cNvPr>
          <p:cNvSpPr>
            <a:spLocks noGrp="1"/>
          </p:cNvSpPr>
          <p:nvPr>
            <p:ph type="dt" sz="half" idx="10"/>
          </p:nvPr>
        </p:nvSpPr>
        <p:spPr/>
        <p:txBody>
          <a:bodyPr/>
          <a:lstStyle/>
          <a:p>
            <a:fld id="{4A45DF5A-3C2E-4D1E-A32D-115EAB502505}" type="datetimeFigureOut">
              <a:rPr lang="fa-IR" smtClean="0"/>
              <a:t>18/09/1445</a:t>
            </a:fld>
            <a:endParaRPr lang="fa-IR"/>
          </a:p>
        </p:txBody>
      </p:sp>
      <p:sp>
        <p:nvSpPr>
          <p:cNvPr id="6" name="Footer Placeholder 5">
            <a:extLst>
              <a:ext uri="{FF2B5EF4-FFF2-40B4-BE49-F238E27FC236}">
                <a16:creationId xmlns:a16="http://schemas.microsoft.com/office/drawing/2014/main" id="{EC50107B-99D3-4427-B44A-912C42D17DB9}"/>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FF9E6C46-7B85-4034-99D1-02FBB2FA8BEA}"/>
              </a:ext>
            </a:extLst>
          </p:cNvPr>
          <p:cNvSpPr>
            <a:spLocks noGrp="1"/>
          </p:cNvSpPr>
          <p:nvPr>
            <p:ph type="sldNum" sz="quarter" idx="12"/>
          </p:nvPr>
        </p:nvSpPr>
        <p:spPr/>
        <p:txBody>
          <a:bodyPr/>
          <a:lstStyle/>
          <a:p>
            <a:fld id="{E081A760-2DE9-435E-AE96-D61D29347A4E}" type="slidenum">
              <a:rPr lang="fa-IR" smtClean="0"/>
              <a:t>‹#›</a:t>
            </a:fld>
            <a:endParaRPr lang="fa-IR"/>
          </a:p>
        </p:txBody>
      </p:sp>
    </p:spTree>
    <p:extLst>
      <p:ext uri="{BB962C8B-B14F-4D97-AF65-F5344CB8AC3E}">
        <p14:creationId xmlns:p14="http://schemas.microsoft.com/office/powerpoint/2010/main" val="3837634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3F27B3-DA34-4BAB-99ED-5C09737B5B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A56E5095-A446-42F3-9A7C-4F640DDCC1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2839E619-7168-4FCE-BEA1-3A763BAB7F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45DF5A-3C2E-4D1E-A32D-115EAB502505}" type="datetimeFigureOut">
              <a:rPr lang="fa-IR" smtClean="0"/>
              <a:t>18/09/1445</a:t>
            </a:fld>
            <a:endParaRPr lang="fa-IR"/>
          </a:p>
        </p:txBody>
      </p:sp>
      <p:sp>
        <p:nvSpPr>
          <p:cNvPr id="5" name="Footer Placeholder 4">
            <a:extLst>
              <a:ext uri="{FF2B5EF4-FFF2-40B4-BE49-F238E27FC236}">
                <a16:creationId xmlns:a16="http://schemas.microsoft.com/office/drawing/2014/main" id="{27EF13D7-F89B-443F-A22F-F92F142047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67E5A106-F82B-44B9-A9A0-D33C144C7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81A760-2DE9-435E-AE96-D61D29347A4E}" type="slidenum">
              <a:rPr lang="fa-IR" smtClean="0"/>
              <a:t>‹#›</a:t>
            </a:fld>
            <a:endParaRPr lang="fa-IR"/>
          </a:p>
        </p:txBody>
      </p:sp>
      <p:pic>
        <p:nvPicPr>
          <p:cNvPr id="7" name="Picture 6">
            <a:extLst>
              <a:ext uri="{FF2B5EF4-FFF2-40B4-BE49-F238E27FC236}">
                <a16:creationId xmlns:a16="http://schemas.microsoft.com/office/drawing/2014/main" id="{B30DEADC-A64A-4F04-AF58-54562E21EC24}"/>
              </a:ext>
            </a:extLst>
          </p:cNvPr>
          <p:cNvPicPr>
            <a:picLocks noChangeAspect="1"/>
          </p:cNvPicPr>
          <p:nvPr userDrawn="1"/>
        </p:nvPicPr>
        <p:blipFill>
          <a:blip r:embed="rId13"/>
          <a:stretch>
            <a:fillRect/>
          </a:stretch>
        </p:blipFill>
        <p:spPr>
          <a:xfrm>
            <a:off x="11070239" y="0"/>
            <a:ext cx="1121761" cy="2237426"/>
          </a:xfrm>
          <a:prstGeom prst="rect">
            <a:avLst/>
          </a:prstGeom>
        </p:spPr>
      </p:pic>
    </p:spTree>
    <p:extLst>
      <p:ext uri="{BB962C8B-B14F-4D97-AF65-F5344CB8AC3E}">
        <p14:creationId xmlns:p14="http://schemas.microsoft.com/office/powerpoint/2010/main" val="4278293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jpg"/><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EBEA6-972E-47A8-BFF1-509C60C1A4CF}"/>
              </a:ext>
            </a:extLst>
          </p:cNvPr>
          <p:cNvSpPr>
            <a:spLocks noGrp="1"/>
          </p:cNvSpPr>
          <p:nvPr>
            <p:ph type="ctrTitle"/>
          </p:nvPr>
        </p:nvSpPr>
        <p:spPr/>
        <p:txBody>
          <a:bodyPr>
            <a:normAutofit/>
          </a:bodyPr>
          <a:lstStyle/>
          <a:p>
            <a:r>
              <a:rPr lang="fa-IR" sz="7200" b="1" dirty="0">
                <a:latin typeface="A Hayat" panose="020B0800040000020004" pitchFamily="34" charset="-78"/>
                <a:ea typeface="A Hayat" panose="020B0800040000020004" pitchFamily="34" charset="-78"/>
                <a:cs typeface="A Hayat" panose="020B0800040000020004" pitchFamily="34" charset="-78"/>
              </a:rPr>
              <a:t>پیشگیری از سرطان: </a:t>
            </a:r>
            <a:br>
              <a:rPr lang="fa-IR" sz="7200" b="1" dirty="0">
                <a:latin typeface="A Hayat" panose="020B0800040000020004" pitchFamily="34" charset="-78"/>
                <a:ea typeface="A Hayat" panose="020B0800040000020004" pitchFamily="34" charset="-78"/>
                <a:cs typeface="A Hayat" panose="020B0800040000020004" pitchFamily="34" charset="-78"/>
              </a:rPr>
            </a:br>
            <a:r>
              <a:rPr lang="fa-IR" sz="7200" b="1" dirty="0">
                <a:latin typeface="A Hayat" panose="020B0800040000020004" pitchFamily="34" charset="-78"/>
                <a:ea typeface="A Hayat" panose="020B0800040000020004" pitchFamily="34" charset="-78"/>
                <a:cs typeface="A Hayat" panose="020B0800040000020004" pitchFamily="34" charset="-78"/>
              </a:rPr>
              <a:t>عوامل محیطی</a:t>
            </a:r>
          </a:p>
        </p:txBody>
      </p:sp>
      <p:sp>
        <p:nvSpPr>
          <p:cNvPr id="3" name="Subtitle 2">
            <a:extLst>
              <a:ext uri="{FF2B5EF4-FFF2-40B4-BE49-F238E27FC236}">
                <a16:creationId xmlns:a16="http://schemas.microsoft.com/office/drawing/2014/main" id="{907A3362-160A-4224-8BB2-B5AC5EAB0E4D}"/>
              </a:ext>
            </a:extLst>
          </p:cNvPr>
          <p:cNvSpPr>
            <a:spLocks noGrp="1"/>
          </p:cNvSpPr>
          <p:nvPr>
            <p:ph type="subTitle" idx="1"/>
          </p:nvPr>
        </p:nvSpPr>
        <p:spPr>
          <a:xfrm>
            <a:off x="0" y="6459729"/>
            <a:ext cx="5096256" cy="396938"/>
          </a:xfrm>
        </p:spPr>
        <p:txBody>
          <a:bodyPr>
            <a:normAutofit fontScale="92500" lnSpcReduction="10000"/>
          </a:bodyPr>
          <a:lstStyle/>
          <a:p>
            <a:r>
              <a:rPr lang="fa-IR" dirty="0">
                <a:solidFill>
                  <a:schemeClr val="bg1">
                    <a:lumMod val="50000"/>
                  </a:schemeClr>
                </a:solidFill>
                <a:latin typeface="A Hayat" panose="020B0800040000020004" pitchFamily="34" charset="-78"/>
                <a:ea typeface="A Hayat" panose="020B0800040000020004" pitchFamily="34" charset="-78"/>
                <a:cs typeface="A Hayat" panose="020B0800040000020004" pitchFamily="34" charset="-78"/>
              </a:rPr>
              <a:t>سرطان قابل پیشگیری و درمان است: با خود مراقبتی وامید</a:t>
            </a:r>
          </a:p>
        </p:txBody>
      </p:sp>
    </p:spTree>
    <p:extLst>
      <p:ext uri="{BB962C8B-B14F-4D97-AF65-F5344CB8AC3E}">
        <p14:creationId xmlns:p14="http://schemas.microsoft.com/office/powerpoint/2010/main" val="3716529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C74C8F2-52DD-4F85-BA20-A766B9A5D6B7}"/>
              </a:ext>
            </a:extLst>
          </p:cNvPr>
          <p:cNvSpPr>
            <a:spLocks noGrp="1"/>
          </p:cNvSpPr>
          <p:nvPr>
            <p:ph type="ctrTitle"/>
          </p:nvPr>
        </p:nvSpPr>
        <p:spPr>
          <a:xfrm>
            <a:off x="3736848" y="0"/>
            <a:ext cx="4718304" cy="1011936"/>
          </a:xfrm>
        </p:spPr>
        <p:txBody>
          <a:bodyPr>
            <a:noAutofit/>
          </a:bodyPr>
          <a:lstStyle/>
          <a:p>
            <a:r>
              <a:rPr lang="fa-IR" sz="5400" b="1" dirty="0">
                <a:latin typeface="A Hayat" panose="020B0800040000020004" pitchFamily="34" charset="-78"/>
                <a:ea typeface="A Hayat" panose="020B0800040000020004" pitchFamily="34" charset="-78"/>
                <a:cs typeface="A Hayat" panose="020B0800040000020004" pitchFamily="34" charset="-78"/>
              </a:rPr>
              <a:t>کلام آخر</a:t>
            </a:r>
          </a:p>
        </p:txBody>
      </p:sp>
      <p:sp>
        <p:nvSpPr>
          <p:cNvPr id="2" name="Subtitle 1">
            <a:extLst>
              <a:ext uri="{FF2B5EF4-FFF2-40B4-BE49-F238E27FC236}">
                <a16:creationId xmlns:a16="http://schemas.microsoft.com/office/drawing/2014/main" id="{EF157E29-015F-4580-865A-8A3C0E0253FC}"/>
              </a:ext>
            </a:extLst>
          </p:cNvPr>
          <p:cNvSpPr>
            <a:spLocks noGrp="1"/>
          </p:cNvSpPr>
          <p:nvPr>
            <p:ph type="subTitle" idx="1"/>
          </p:nvPr>
        </p:nvSpPr>
        <p:spPr>
          <a:xfrm>
            <a:off x="1139952" y="1231392"/>
            <a:ext cx="9619488" cy="1987296"/>
          </a:xfrm>
        </p:spPr>
        <p:txBody>
          <a:bodyPr>
            <a:normAutofit/>
          </a:bodyPr>
          <a:lstStyle/>
          <a:p>
            <a:pPr rtl="1">
              <a:lnSpc>
                <a:spcPct val="100000"/>
              </a:lnSpc>
            </a:pPr>
            <a:r>
              <a:rPr lang="fa-IR" sz="2800" b="1" dirty="0">
                <a:cs typeface="B Mitra" panose="00000400000000000000" pitchFamily="2" charset="-78"/>
              </a:rPr>
              <a:t>به طور کلی دو راهکار مهم برای کاهش بروز سرطان وجود دارد:</a:t>
            </a:r>
          </a:p>
          <a:p>
            <a:pPr marL="457200" indent="-457200" rtl="1">
              <a:lnSpc>
                <a:spcPct val="100000"/>
              </a:lnSpc>
              <a:buFont typeface="Wingdings" panose="05000000000000000000" pitchFamily="2" charset="2"/>
              <a:buChar char="§"/>
            </a:pPr>
            <a:r>
              <a:rPr lang="fa-IR" sz="2800" dirty="0">
                <a:cs typeface="B Mitra" panose="00000400000000000000" pitchFamily="2" charset="-78"/>
              </a:rPr>
              <a:t>کنترل عوامل خطر مرتبط با شیوه زندگی سالم</a:t>
            </a:r>
          </a:p>
          <a:p>
            <a:pPr marL="457200" indent="-457200" rtl="1">
              <a:lnSpc>
                <a:spcPct val="100000"/>
              </a:lnSpc>
              <a:buFont typeface="Wingdings" panose="05000000000000000000" pitchFamily="2" charset="2"/>
              <a:buChar char="§"/>
            </a:pPr>
            <a:r>
              <a:rPr lang="fa-IR" sz="2800" dirty="0">
                <a:cs typeface="B Mitra" panose="00000400000000000000" pitchFamily="2" charset="-78"/>
              </a:rPr>
              <a:t>کنترل عوامل خطر مرتبط با محیط</a:t>
            </a:r>
          </a:p>
          <a:p>
            <a:pPr rtl="1">
              <a:lnSpc>
                <a:spcPct val="100000"/>
              </a:lnSpc>
            </a:pPr>
            <a:endParaRPr lang="fa-IR" sz="2800" b="1" dirty="0">
              <a:cs typeface="B Mitra" panose="00000400000000000000" pitchFamily="2" charset="-78"/>
            </a:endParaRPr>
          </a:p>
        </p:txBody>
      </p:sp>
      <p:sp>
        <p:nvSpPr>
          <p:cNvPr id="13" name="Subtitle 1">
            <a:extLst>
              <a:ext uri="{FF2B5EF4-FFF2-40B4-BE49-F238E27FC236}">
                <a16:creationId xmlns:a16="http://schemas.microsoft.com/office/drawing/2014/main" id="{D7C01E31-F846-45AA-9884-6AAF33AC6495}"/>
              </a:ext>
            </a:extLst>
          </p:cNvPr>
          <p:cNvSpPr txBox="1">
            <a:spLocks/>
          </p:cNvSpPr>
          <p:nvPr/>
        </p:nvSpPr>
        <p:spPr>
          <a:xfrm>
            <a:off x="749808" y="3639313"/>
            <a:ext cx="10692384" cy="2301240"/>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lnSpc>
                <a:spcPct val="170000"/>
              </a:lnSpc>
            </a:pPr>
            <a:r>
              <a:rPr lang="fa-IR" sz="2800" b="1" dirty="0">
                <a:cs typeface="B Mitra" panose="00000400000000000000" pitchFamily="2" charset="-78"/>
              </a:rPr>
              <a:t>در خصوص اصلاح شیوه زندگی، سازمان جهانی بهداشت، به اصلاح شیوه زندگی برای چهار عامل خطر </a:t>
            </a:r>
            <a:r>
              <a:rPr lang="fa-IR" sz="2800" b="1" u="sng" dirty="0">
                <a:cs typeface="B Mitra" panose="00000400000000000000" pitchFamily="2" charset="-78"/>
              </a:rPr>
              <a:t>الکل، سیگار، رژیم غذایی ناسالم و فعالیت بدنی ناکافی </a:t>
            </a:r>
            <a:r>
              <a:rPr lang="fa-IR" sz="2800" b="1" dirty="0">
                <a:cs typeface="B Mitra" panose="00000400000000000000" pitchFamily="2" charset="-78"/>
              </a:rPr>
              <a:t>تاکید دارد. واضح است که مهم‌ترین راهبرد برای کنترل این چهار عامل خطر، </a:t>
            </a:r>
            <a:r>
              <a:rPr lang="fa-IR" sz="3600" b="1" u="sng" dirty="0">
                <a:cs typeface="B Mitra" panose="00000400000000000000" pitchFamily="2" charset="-78"/>
              </a:rPr>
              <a:t>خودمراقبتی</a:t>
            </a:r>
            <a:r>
              <a:rPr lang="fa-IR" sz="2800" b="1" dirty="0">
                <a:cs typeface="B Mitra" panose="00000400000000000000" pitchFamily="2" charset="-78"/>
              </a:rPr>
              <a:t> است</a:t>
            </a:r>
          </a:p>
          <a:p>
            <a:pPr algn="just" rtl="1">
              <a:lnSpc>
                <a:spcPct val="170000"/>
              </a:lnSpc>
            </a:pPr>
            <a:endParaRPr lang="fa-IR" sz="2800" b="1" dirty="0">
              <a:cs typeface="B Mitra" panose="00000400000000000000" pitchFamily="2" charset="-78"/>
            </a:endParaRPr>
          </a:p>
          <a:p>
            <a:pPr algn="just" rtl="1">
              <a:lnSpc>
                <a:spcPct val="100000"/>
              </a:lnSpc>
            </a:pPr>
            <a:endParaRPr lang="fa-IR" sz="2800" b="1" dirty="0">
              <a:cs typeface="B Mitra" panose="00000400000000000000" pitchFamily="2" charset="-78"/>
            </a:endParaRPr>
          </a:p>
        </p:txBody>
      </p:sp>
    </p:spTree>
    <p:extLst>
      <p:ext uri="{BB962C8B-B14F-4D97-AF65-F5344CB8AC3E}">
        <p14:creationId xmlns:p14="http://schemas.microsoft.com/office/powerpoint/2010/main" val="101956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EBEA6-972E-47A8-BFF1-509C60C1A4CF}"/>
              </a:ext>
            </a:extLst>
          </p:cNvPr>
          <p:cNvSpPr>
            <a:spLocks noGrp="1"/>
          </p:cNvSpPr>
          <p:nvPr>
            <p:ph type="ctrTitle"/>
          </p:nvPr>
        </p:nvSpPr>
        <p:spPr>
          <a:xfrm>
            <a:off x="1524000" y="486313"/>
            <a:ext cx="9144000" cy="2718117"/>
          </a:xfrm>
          <a:effectLst>
            <a:softEdge rad="31750"/>
          </a:effectLst>
        </p:spPr>
        <p:txBody>
          <a:bodyPr>
            <a:noAutofit/>
          </a:bodyPr>
          <a:lstStyle/>
          <a:p>
            <a:pPr>
              <a:lnSpc>
                <a:spcPct val="200000"/>
              </a:lnSpc>
            </a:pPr>
            <a:r>
              <a:rPr lang="fa-IR" sz="2800" b="1" dirty="0">
                <a:latin typeface="A Hayat" panose="020B0800040000020004" pitchFamily="34" charset="-78"/>
                <a:ea typeface="A Hayat" panose="020B0800040000020004" pitchFamily="34" charset="-78"/>
                <a:cs typeface="B Mitra" panose="00000400000000000000" pitchFamily="2" charset="-78"/>
              </a:rPr>
              <a:t>عوامل محیطی که روزانه همه ما با آن‌هامواجه هستیم مانند هوایی که تنفس می‌کنیم، آبی که می‌نوشیم، غذایی که می‌خوریم و به طور کلی نحوه زندگی که انتخاب کرده‌ایم، همگی می‌توانند دارای عامل سرطان زا باشند.</a:t>
            </a:r>
          </a:p>
        </p:txBody>
      </p:sp>
      <p:sp>
        <p:nvSpPr>
          <p:cNvPr id="4" name="Title 1">
            <a:extLst>
              <a:ext uri="{FF2B5EF4-FFF2-40B4-BE49-F238E27FC236}">
                <a16:creationId xmlns:a16="http://schemas.microsoft.com/office/drawing/2014/main" id="{642204C4-5159-4DCD-92FF-D2492D1EADDC}"/>
              </a:ext>
            </a:extLst>
          </p:cNvPr>
          <p:cNvSpPr txBox="1">
            <a:spLocks/>
          </p:cNvSpPr>
          <p:nvPr/>
        </p:nvSpPr>
        <p:spPr>
          <a:xfrm>
            <a:off x="1524000" y="2926080"/>
            <a:ext cx="9144000" cy="245294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200000"/>
              </a:lnSpc>
            </a:pPr>
            <a:r>
              <a:rPr lang="fa-IR" sz="2800" b="1" dirty="0">
                <a:latin typeface="A Hayat" panose="020B0800040000020004" pitchFamily="34" charset="-78"/>
                <a:ea typeface="A Hayat" panose="020B0800040000020004" pitchFamily="34" charset="-78"/>
                <a:cs typeface="B Mitra" panose="00000400000000000000" pitchFamily="2" charset="-78"/>
              </a:rPr>
              <a:t>به عبارتی اگر چه در رشد سرطان تغییرات ژنتیکی نقش دارند ولی اغلب عوامل محیطی آغازگر این تغییرات در ایجاد سرطان هستند</a:t>
            </a:r>
          </a:p>
        </p:txBody>
      </p:sp>
    </p:spTree>
    <p:extLst>
      <p:ext uri="{BB962C8B-B14F-4D97-AF65-F5344CB8AC3E}">
        <p14:creationId xmlns:p14="http://schemas.microsoft.com/office/powerpoint/2010/main" val="275251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C74C8F2-52DD-4F85-BA20-A766B9A5D6B7}"/>
              </a:ext>
            </a:extLst>
          </p:cNvPr>
          <p:cNvSpPr>
            <a:spLocks noGrp="1"/>
          </p:cNvSpPr>
          <p:nvPr>
            <p:ph type="ctrTitle"/>
          </p:nvPr>
        </p:nvSpPr>
        <p:spPr>
          <a:xfrm>
            <a:off x="341376" y="554737"/>
            <a:ext cx="10436352" cy="1450149"/>
          </a:xfrm>
        </p:spPr>
        <p:txBody>
          <a:bodyPr>
            <a:noAutofit/>
          </a:bodyPr>
          <a:lstStyle/>
          <a:p>
            <a:r>
              <a:rPr lang="fa-IR" sz="5400" b="1" dirty="0">
                <a:latin typeface="A Hayat" panose="020B0800040000020004" pitchFamily="34" charset="-78"/>
                <a:ea typeface="A Hayat" panose="020B0800040000020004" pitchFamily="34" charset="-78"/>
                <a:cs typeface="A Hayat" panose="020B0800040000020004" pitchFamily="34" charset="-78"/>
              </a:rPr>
              <a:t>به طور کلی عوامل ایجاد کننده سرطان را می‌توان به دو دسته تقسیم کرد:</a:t>
            </a:r>
          </a:p>
        </p:txBody>
      </p:sp>
      <p:graphicFrame>
        <p:nvGraphicFramePr>
          <p:cNvPr id="15" name="Diagram 14">
            <a:extLst>
              <a:ext uri="{FF2B5EF4-FFF2-40B4-BE49-F238E27FC236}">
                <a16:creationId xmlns:a16="http://schemas.microsoft.com/office/drawing/2014/main" id="{94E8AB35-F82B-459B-ACF8-FEFEC6B21C4B}"/>
              </a:ext>
            </a:extLst>
          </p:cNvPr>
          <p:cNvGraphicFramePr/>
          <p:nvPr>
            <p:extLst>
              <p:ext uri="{D42A27DB-BD31-4B8C-83A1-F6EECF244321}">
                <p14:modId xmlns:p14="http://schemas.microsoft.com/office/powerpoint/2010/main" val="1322218748"/>
              </p:ext>
            </p:extLst>
          </p:nvPr>
        </p:nvGraphicFramePr>
        <p:xfrm>
          <a:off x="4043680" y="1585297"/>
          <a:ext cx="7806944" cy="4973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653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EBEA6-972E-47A8-BFF1-509C60C1A4CF}"/>
              </a:ext>
            </a:extLst>
          </p:cNvPr>
          <p:cNvSpPr>
            <a:spLocks noGrp="1"/>
          </p:cNvSpPr>
          <p:nvPr>
            <p:ph type="ctrTitle"/>
          </p:nvPr>
        </p:nvSpPr>
        <p:spPr>
          <a:xfrm>
            <a:off x="1389888" y="380965"/>
            <a:ext cx="9144000" cy="1464407"/>
          </a:xfrm>
          <a:effectLst>
            <a:softEdge rad="31750"/>
          </a:effectLst>
        </p:spPr>
        <p:txBody>
          <a:bodyPr>
            <a:noAutofit/>
          </a:bodyPr>
          <a:lstStyle/>
          <a:p>
            <a:pPr>
              <a:lnSpc>
                <a:spcPct val="200000"/>
              </a:lnSpc>
            </a:pPr>
            <a:r>
              <a:rPr lang="fa-IR" sz="2800" b="1" dirty="0">
                <a:latin typeface="A Hayat" panose="020B0800040000020004" pitchFamily="34" charset="-78"/>
                <a:ea typeface="A Hayat" panose="020B0800040000020004" pitchFamily="34" charset="-78"/>
                <a:cs typeface="B Mitra" panose="00000400000000000000" pitchFamily="2" charset="-78"/>
              </a:rPr>
              <a:t>به طور کلی سهم عوامل مختلف شیوه زندگی در ایجاد سرطان نسبت به عوامل محیطی خیلی بیشتر است</a:t>
            </a:r>
          </a:p>
        </p:txBody>
      </p:sp>
      <p:sp>
        <p:nvSpPr>
          <p:cNvPr id="4" name="Title 1">
            <a:extLst>
              <a:ext uri="{FF2B5EF4-FFF2-40B4-BE49-F238E27FC236}">
                <a16:creationId xmlns:a16="http://schemas.microsoft.com/office/drawing/2014/main" id="{642204C4-5159-4DCD-92FF-D2492D1EADDC}"/>
              </a:ext>
            </a:extLst>
          </p:cNvPr>
          <p:cNvSpPr txBox="1">
            <a:spLocks/>
          </p:cNvSpPr>
          <p:nvPr/>
        </p:nvSpPr>
        <p:spPr>
          <a:xfrm>
            <a:off x="1389888" y="1964592"/>
            <a:ext cx="9144000" cy="245294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200000"/>
              </a:lnSpc>
            </a:pPr>
            <a:r>
              <a:rPr lang="fa-IR" sz="2800" b="1" dirty="0">
                <a:latin typeface="A Hayat" panose="020B0800040000020004" pitchFamily="34" charset="-78"/>
                <a:ea typeface="A Hayat" panose="020B0800040000020004" pitchFamily="34" charset="-78"/>
                <a:cs typeface="B Mitra" panose="00000400000000000000" pitchFamily="2" charset="-78"/>
              </a:rPr>
              <a:t>به طور متوسط دو سوم موارد سرطان، با برخی از عوامل محیطی مانند تنباکو، الکل، غذا، قرارگرفتن در معرض تابش اشعه، ویروس‌ها و مواد موجود در هوا، آب و خاک مرتبط هستند.</a:t>
            </a:r>
          </a:p>
        </p:txBody>
      </p:sp>
      <p:sp>
        <p:nvSpPr>
          <p:cNvPr id="5" name="Title 1">
            <a:extLst>
              <a:ext uri="{FF2B5EF4-FFF2-40B4-BE49-F238E27FC236}">
                <a16:creationId xmlns:a16="http://schemas.microsoft.com/office/drawing/2014/main" id="{F8574207-F22D-467B-A0F5-93E44EA6BBE1}"/>
              </a:ext>
            </a:extLst>
          </p:cNvPr>
          <p:cNvSpPr txBox="1">
            <a:spLocks/>
          </p:cNvSpPr>
          <p:nvPr/>
        </p:nvSpPr>
        <p:spPr>
          <a:xfrm>
            <a:off x="1389888" y="4293299"/>
            <a:ext cx="9144000" cy="19002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200000"/>
              </a:lnSpc>
            </a:pPr>
            <a:r>
              <a:rPr lang="fa-IR" sz="2800" b="1" dirty="0">
                <a:latin typeface="A Hayat" panose="020B0800040000020004" pitchFamily="34" charset="-78"/>
                <a:ea typeface="A Hayat" panose="020B0800040000020004" pitchFamily="34" charset="-78"/>
                <a:cs typeface="B Mitra" panose="00000400000000000000" pitchFamily="2" charset="-78"/>
              </a:rPr>
              <a:t>احتمال ایجاد سرطان در یک فرد در واکش به عوامل زیست محیطی ویژه به مدت زمان و تعداد دفعات قرار گرفتن درمعرض ماده‌ای خاص بستگی دارد</a:t>
            </a:r>
          </a:p>
        </p:txBody>
      </p:sp>
    </p:spTree>
    <p:extLst>
      <p:ext uri="{BB962C8B-B14F-4D97-AF65-F5344CB8AC3E}">
        <p14:creationId xmlns:p14="http://schemas.microsoft.com/office/powerpoint/2010/main" val="1371010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C74C8F2-52DD-4F85-BA20-A766B9A5D6B7}"/>
              </a:ext>
            </a:extLst>
          </p:cNvPr>
          <p:cNvSpPr>
            <a:spLocks noGrp="1"/>
          </p:cNvSpPr>
          <p:nvPr>
            <p:ph type="ctrTitle"/>
          </p:nvPr>
        </p:nvSpPr>
        <p:spPr>
          <a:xfrm>
            <a:off x="2192528" y="-271952"/>
            <a:ext cx="7806944" cy="1450149"/>
          </a:xfrm>
        </p:spPr>
        <p:txBody>
          <a:bodyPr>
            <a:noAutofit/>
          </a:bodyPr>
          <a:lstStyle/>
          <a:p>
            <a:r>
              <a:rPr lang="fa-IR" sz="5400" b="1" dirty="0">
                <a:latin typeface="A Hayat" panose="020B0800040000020004" pitchFamily="34" charset="-78"/>
                <a:ea typeface="A Hayat" panose="020B0800040000020004" pitchFamily="34" charset="-78"/>
                <a:cs typeface="A Hayat" panose="020B0800040000020004" pitchFamily="34" charset="-78"/>
              </a:rPr>
              <a:t>برخی از عوامل خطر زای محیطی سرطان</a:t>
            </a:r>
          </a:p>
        </p:txBody>
      </p:sp>
      <p:graphicFrame>
        <p:nvGraphicFramePr>
          <p:cNvPr id="5" name="Diagram 4">
            <a:extLst>
              <a:ext uri="{FF2B5EF4-FFF2-40B4-BE49-F238E27FC236}">
                <a16:creationId xmlns:a16="http://schemas.microsoft.com/office/drawing/2014/main" id="{5CFBFBFD-4A30-4243-93FB-E8F3014C595C}"/>
              </a:ext>
            </a:extLst>
          </p:cNvPr>
          <p:cNvGraphicFramePr/>
          <p:nvPr>
            <p:extLst>
              <p:ext uri="{D42A27DB-BD31-4B8C-83A1-F6EECF244321}">
                <p14:modId xmlns:p14="http://schemas.microsoft.com/office/powerpoint/2010/main" val="630142217"/>
              </p:ext>
            </p:extLst>
          </p:nvPr>
        </p:nvGraphicFramePr>
        <p:xfrm>
          <a:off x="4043680" y="1585297"/>
          <a:ext cx="7806944" cy="4973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 name="Group 9">
            <a:extLst>
              <a:ext uri="{FF2B5EF4-FFF2-40B4-BE49-F238E27FC236}">
                <a16:creationId xmlns:a16="http://schemas.microsoft.com/office/drawing/2014/main" id="{FAD3BFB6-0A09-4C6B-B5FD-7884D3ED1156}"/>
              </a:ext>
            </a:extLst>
          </p:cNvPr>
          <p:cNvGrpSpPr/>
          <p:nvPr/>
        </p:nvGrpSpPr>
        <p:grpSpPr>
          <a:xfrm>
            <a:off x="4148775" y="1717507"/>
            <a:ext cx="5308721" cy="952541"/>
            <a:chOff x="0" y="1085889"/>
            <a:chExt cx="5308721" cy="1147781"/>
          </a:xfrm>
          <a:scene3d>
            <a:camera prst="orthographicFront"/>
            <a:lightRig rig="flat" dir="t"/>
          </a:scene3d>
        </p:grpSpPr>
        <p:sp>
          <p:nvSpPr>
            <p:cNvPr id="11" name="Rectangle 10">
              <a:extLst>
                <a:ext uri="{FF2B5EF4-FFF2-40B4-BE49-F238E27FC236}">
                  <a16:creationId xmlns:a16="http://schemas.microsoft.com/office/drawing/2014/main" id="{99DA49F8-ABF7-4CC2-B410-9B61D5E987F5}"/>
                </a:ext>
              </a:extLst>
            </p:cNvPr>
            <p:cNvSpPr/>
            <p:nvPr/>
          </p:nvSpPr>
          <p:spPr>
            <a:xfrm>
              <a:off x="0" y="1085889"/>
              <a:ext cx="5308721" cy="1147781"/>
            </a:xfrm>
            <a:prstGeom prst="rect">
              <a:avLst/>
            </a:prstGeom>
            <a:sp3d prstMaterial="dkEdge">
              <a:bevelT w="8200" h="38100"/>
            </a:sp3d>
          </p:spPr>
          <p:style>
            <a:lnRef idx="0">
              <a:schemeClr val="lt1">
                <a:hueOff val="0"/>
                <a:satOff val="0"/>
                <a:lumOff val="0"/>
                <a:alphaOff val="0"/>
              </a:schemeClr>
            </a:lnRef>
            <a:fillRef idx="2">
              <a:schemeClr val="accent1">
                <a:shade val="80000"/>
                <a:hueOff val="0"/>
                <a:satOff val="0"/>
                <a:lumOff val="0"/>
                <a:alphaOff val="0"/>
              </a:schemeClr>
            </a:fillRef>
            <a:effectRef idx="1">
              <a:schemeClr val="accent1">
                <a:shade val="80000"/>
                <a:hueOff val="0"/>
                <a:satOff val="0"/>
                <a:lumOff val="0"/>
                <a:alphaOff val="0"/>
              </a:schemeClr>
            </a:effectRef>
            <a:fontRef idx="minor">
              <a:schemeClr val="dk1"/>
            </a:fontRef>
          </p:style>
        </p:sp>
        <p:sp>
          <p:nvSpPr>
            <p:cNvPr id="12" name="TextBox 11">
              <a:extLst>
                <a:ext uri="{FF2B5EF4-FFF2-40B4-BE49-F238E27FC236}">
                  <a16:creationId xmlns:a16="http://schemas.microsoft.com/office/drawing/2014/main" id="{6ED04D46-8E47-4D3D-A7C3-A18431E77978}"/>
                </a:ext>
              </a:extLst>
            </p:cNvPr>
            <p:cNvSpPr txBox="1"/>
            <p:nvPr/>
          </p:nvSpPr>
          <p:spPr>
            <a:xfrm>
              <a:off x="0" y="1085889"/>
              <a:ext cx="5308721" cy="114778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82880" tIns="182880" rIns="182880" bIns="182880" numCol="1" spcCol="1270" anchor="ctr" anchorCtr="0">
              <a:noAutofit/>
            </a:bodyPr>
            <a:lstStyle/>
            <a:p>
              <a:pPr marL="285750" lvl="1" indent="-285750" algn="r" defTabSz="2133600" rtl="1">
                <a:lnSpc>
                  <a:spcPct val="90000"/>
                </a:lnSpc>
                <a:spcBef>
                  <a:spcPct val="0"/>
                </a:spcBef>
                <a:spcAft>
                  <a:spcPct val="15000"/>
                </a:spcAft>
                <a:buChar char="•"/>
              </a:pPr>
              <a:r>
                <a:rPr lang="fa-IR" sz="4800" kern="1200" dirty="0">
                  <a:latin typeface="A Hayat" panose="020B0800040000020004" pitchFamily="34" charset="-78"/>
                  <a:ea typeface="A Hayat" panose="020B0800040000020004" pitchFamily="34" charset="-78"/>
                  <a:cs typeface="A Hayat" panose="020B0800040000020004" pitchFamily="34" charset="-78"/>
                </a:rPr>
                <a:t>مواجهه‌های شغلی</a:t>
              </a:r>
            </a:p>
          </p:txBody>
        </p:sp>
      </p:grpSp>
      <p:grpSp>
        <p:nvGrpSpPr>
          <p:cNvPr id="13" name="Group 12">
            <a:extLst>
              <a:ext uri="{FF2B5EF4-FFF2-40B4-BE49-F238E27FC236}">
                <a16:creationId xmlns:a16="http://schemas.microsoft.com/office/drawing/2014/main" id="{1BFC61A6-17DA-437E-B5D5-5CB599D8B8B5}"/>
              </a:ext>
            </a:extLst>
          </p:cNvPr>
          <p:cNvGrpSpPr/>
          <p:nvPr/>
        </p:nvGrpSpPr>
        <p:grpSpPr>
          <a:xfrm>
            <a:off x="4165600" y="2952730"/>
            <a:ext cx="5413815" cy="994548"/>
            <a:chOff x="85343" y="4445786"/>
            <a:chExt cx="5413815" cy="980014"/>
          </a:xfrm>
          <a:scene3d>
            <a:camera prst="orthographicFront"/>
            <a:lightRig rig="flat" dir="t"/>
          </a:scene3d>
        </p:grpSpPr>
        <p:sp>
          <p:nvSpPr>
            <p:cNvPr id="14" name="Rectangle 13">
              <a:extLst>
                <a:ext uri="{FF2B5EF4-FFF2-40B4-BE49-F238E27FC236}">
                  <a16:creationId xmlns:a16="http://schemas.microsoft.com/office/drawing/2014/main" id="{1D4F5977-C687-4B47-87F5-B54DD721F30C}"/>
                </a:ext>
              </a:extLst>
            </p:cNvPr>
            <p:cNvSpPr/>
            <p:nvPr/>
          </p:nvSpPr>
          <p:spPr>
            <a:xfrm>
              <a:off x="85343" y="4487179"/>
              <a:ext cx="5308721" cy="938621"/>
            </a:xfrm>
            <a:prstGeom prst="rect">
              <a:avLst/>
            </a:prstGeom>
            <a:sp3d prstMaterial="dkEdge">
              <a:bevelT w="8200" h="38100"/>
            </a:sp3d>
          </p:spPr>
          <p:style>
            <a:lnRef idx="0">
              <a:schemeClr val="lt1">
                <a:hueOff val="0"/>
                <a:satOff val="0"/>
                <a:lumOff val="0"/>
                <a:alphaOff val="0"/>
              </a:schemeClr>
            </a:lnRef>
            <a:fillRef idx="2">
              <a:schemeClr val="accent1">
                <a:shade val="80000"/>
                <a:hueOff val="349283"/>
                <a:satOff val="-6256"/>
                <a:lumOff val="26585"/>
                <a:alphaOff val="0"/>
              </a:schemeClr>
            </a:fillRef>
            <a:effectRef idx="1">
              <a:schemeClr val="accent1">
                <a:shade val="80000"/>
                <a:hueOff val="349283"/>
                <a:satOff val="-6256"/>
                <a:lumOff val="26585"/>
                <a:alphaOff val="0"/>
              </a:schemeClr>
            </a:effectRef>
            <a:fontRef idx="minor">
              <a:schemeClr val="dk1"/>
            </a:fontRef>
          </p:style>
        </p:sp>
        <p:sp>
          <p:nvSpPr>
            <p:cNvPr id="16" name="TextBox 15">
              <a:extLst>
                <a:ext uri="{FF2B5EF4-FFF2-40B4-BE49-F238E27FC236}">
                  <a16:creationId xmlns:a16="http://schemas.microsoft.com/office/drawing/2014/main" id="{354B0F0D-E5AE-4922-88FD-309E63EDB0D0}"/>
                </a:ext>
              </a:extLst>
            </p:cNvPr>
            <p:cNvSpPr txBox="1"/>
            <p:nvPr/>
          </p:nvSpPr>
          <p:spPr>
            <a:xfrm>
              <a:off x="190437" y="4445786"/>
              <a:ext cx="5308721" cy="93862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182880" tIns="182880" rIns="182880" bIns="182880" numCol="1" spcCol="1270" anchor="ctr" anchorCtr="0">
              <a:noAutofit/>
            </a:bodyPr>
            <a:lstStyle/>
            <a:p>
              <a:pPr marL="285750" lvl="1" indent="-285750" algn="r" defTabSz="2133600" rtl="1">
                <a:lnSpc>
                  <a:spcPct val="90000"/>
                </a:lnSpc>
                <a:spcBef>
                  <a:spcPct val="0"/>
                </a:spcBef>
                <a:spcAft>
                  <a:spcPct val="15000"/>
                </a:spcAft>
                <a:buChar char="•"/>
              </a:pPr>
              <a:r>
                <a:rPr lang="fa-IR" sz="4800" kern="1200" dirty="0">
                  <a:latin typeface="A Hayat" panose="020B0800040000020004" pitchFamily="34" charset="-78"/>
                  <a:ea typeface="A Hayat" panose="020B0800040000020004" pitchFamily="34" charset="-78"/>
                  <a:cs typeface="A Hayat" panose="020B0800040000020004" pitchFamily="34" charset="-78"/>
                </a:rPr>
                <a:t>آلودگی هوا</a:t>
              </a:r>
            </a:p>
          </p:txBody>
        </p:sp>
      </p:grpSp>
    </p:spTree>
    <p:extLst>
      <p:ext uri="{BB962C8B-B14F-4D97-AF65-F5344CB8AC3E}">
        <p14:creationId xmlns:p14="http://schemas.microsoft.com/office/powerpoint/2010/main" val="3408928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C74C8F2-52DD-4F85-BA20-A766B9A5D6B7}"/>
              </a:ext>
            </a:extLst>
          </p:cNvPr>
          <p:cNvSpPr>
            <a:spLocks noGrp="1"/>
          </p:cNvSpPr>
          <p:nvPr>
            <p:ph type="ctrTitle"/>
          </p:nvPr>
        </p:nvSpPr>
        <p:spPr>
          <a:xfrm>
            <a:off x="3736848" y="0"/>
            <a:ext cx="4718304" cy="1011936"/>
          </a:xfrm>
        </p:spPr>
        <p:txBody>
          <a:bodyPr>
            <a:noAutofit/>
          </a:bodyPr>
          <a:lstStyle/>
          <a:p>
            <a:r>
              <a:rPr lang="fa-IR" sz="5400" b="1" dirty="0">
                <a:latin typeface="A Hayat" panose="020B0800040000020004" pitchFamily="34" charset="-78"/>
                <a:ea typeface="A Hayat" panose="020B0800040000020004" pitchFamily="34" charset="-78"/>
                <a:cs typeface="A Hayat" panose="020B0800040000020004" pitchFamily="34" charset="-78"/>
              </a:rPr>
              <a:t>مواجهه‌های شغلی</a:t>
            </a:r>
          </a:p>
        </p:txBody>
      </p:sp>
      <p:sp>
        <p:nvSpPr>
          <p:cNvPr id="2" name="Subtitle 1">
            <a:extLst>
              <a:ext uri="{FF2B5EF4-FFF2-40B4-BE49-F238E27FC236}">
                <a16:creationId xmlns:a16="http://schemas.microsoft.com/office/drawing/2014/main" id="{EF157E29-015F-4580-865A-8A3C0E0253FC}"/>
              </a:ext>
            </a:extLst>
          </p:cNvPr>
          <p:cNvSpPr>
            <a:spLocks noGrp="1"/>
          </p:cNvSpPr>
          <p:nvPr>
            <p:ph type="subTitle" idx="1"/>
          </p:nvPr>
        </p:nvSpPr>
        <p:spPr>
          <a:xfrm>
            <a:off x="1524000" y="1161288"/>
            <a:ext cx="9144000" cy="1459992"/>
          </a:xfrm>
        </p:spPr>
        <p:txBody>
          <a:bodyPr>
            <a:normAutofit/>
          </a:bodyPr>
          <a:lstStyle/>
          <a:p>
            <a:pPr algn="just" rtl="1">
              <a:lnSpc>
                <a:spcPct val="100000"/>
              </a:lnSpc>
            </a:pPr>
            <a:r>
              <a:rPr lang="fa-IR" sz="2800" b="1" dirty="0">
                <a:cs typeface="B Mitra" panose="00000400000000000000" pitchFamily="2" charset="-78"/>
              </a:rPr>
              <a:t>طیف وسیعی از مواد شیمیایی که بعضی افراد در صنایع و مشاغل و در محیط کار خود با آن سروکار دارند، احتمال ابتلا به سرطان را در آن‌ها افزایش می‌دهد. </a:t>
            </a:r>
          </a:p>
          <a:p>
            <a:pPr algn="just" rtl="1">
              <a:lnSpc>
                <a:spcPct val="100000"/>
              </a:lnSpc>
            </a:pPr>
            <a:endParaRPr lang="fa-IR" sz="2800" b="1" dirty="0">
              <a:cs typeface="B Mitra" panose="00000400000000000000" pitchFamily="2" charset="-78"/>
            </a:endParaRPr>
          </a:p>
        </p:txBody>
      </p:sp>
      <p:sp>
        <p:nvSpPr>
          <p:cNvPr id="4" name="Rectangle: Rounded Corners 3">
            <a:extLst>
              <a:ext uri="{FF2B5EF4-FFF2-40B4-BE49-F238E27FC236}">
                <a16:creationId xmlns:a16="http://schemas.microsoft.com/office/drawing/2014/main" id="{EED1425B-CAF7-4F19-B1B4-F972CA7D974A}"/>
              </a:ext>
            </a:extLst>
          </p:cNvPr>
          <p:cNvSpPr/>
          <p:nvPr/>
        </p:nvSpPr>
        <p:spPr>
          <a:xfrm>
            <a:off x="9113520" y="4620768"/>
            <a:ext cx="1816608" cy="829056"/>
          </a:xfrm>
          <a:prstGeom prst="roundRect">
            <a:avLst/>
          </a:prstGeom>
          <a:solidFill>
            <a:schemeClr val="accent1">
              <a:lumMod val="20000"/>
              <a:lumOff val="8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a:solidFill>
                  <a:schemeClr val="tx1"/>
                </a:solidFill>
                <a:latin typeface="A Hayat" panose="020B0800040000020004" pitchFamily="34" charset="-78"/>
                <a:ea typeface="A Hayat" panose="020B0800040000020004" pitchFamily="34" charset="-78"/>
                <a:cs typeface="A Hayat" panose="020B0800040000020004" pitchFamily="34" charset="-78"/>
              </a:rPr>
              <a:t>بنزن</a:t>
            </a:r>
          </a:p>
        </p:txBody>
      </p:sp>
      <p:sp>
        <p:nvSpPr>
          <p:cNvPr id="15" name="Rectangle: Rounded Corners 14">
            <a:extLst>
              <a:ext uri="{FF2B5EF4-FFF2-40B4-BE49-F238E27FC236}">
                <a16:creationId xmlns:a16="http://schemas.microsoft.com/office/drawing/2014/main" id="{E321D0BE-A236-4AAD-9F3A-FED9CEC0E55C}"/>
              </a:ext>
            </a:extLst>
          </p:cNvPr>
          <p:cNvSpPr/>
          <p:nvPr/>
        </p:nvSpPr>
        <p:spPr>
          <a:xfrm>
            <a:off x="7150608" y="4620768"/>
            <a:ext cx="1816608" cy="829056"/>
          </a:xfrm>
          <a:prstGeom prst="roundRect">
            <a:avLst/>
          </a:prstGeom>
          <a:solidFill>
            <a:schemeClr val="accent1">
              <a:lumMod val="60000"/>
              <a:lumOff val="4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a:solidFill>
                  <a:schemeClr val="tx1"/>
                </a:solidFill>
                <a:latin typeface="A Hayat" panose="020B0800040000020004" pitchFamily="34" charset="-78"/>
                <a:ea typeface="A Hayat" panose="020B0800040000020004" pitchFamily="34" charset="-78"/>
                <a:cs typeface="A Hayat" panose="020B0800040000020004" pitchFamily="34" charset="-78"/>
              </a:rPr>
              <a:t>تار</a:t>
            </a:r>
          </a:p>
        </p:txBody>
      </p:sp>
      <p:sp>
        <p:nvSpPr>
          <p:cNvPr id="17" name="Rectangle: Rounded Corners 16">
            <a:extLst>
              <a:ext uri="{FF2B5EF4-FFF2-40B4-BE49-F238E27FC236}">
                <a16:creationId xmlns:a16="http://schemas.microsoft.com/office/drawing/2014/main" id="{F38D5D69-7139-4E05-8DC6-7804978F3810}"/>
              </a:ext>
            </a:extLst>
          </p:cNvPr>
          <p:cNvSpPr/>
          <p:nvPr/>
        </p:nvSpPr>
        <p:spPr>
          <a:xfrm>
            <a:off x="5187696" y="4620768"/>
            <a:ext cx="1816608" cy="829056"/>
          </a:xfrm>
          <a:prstGeom prst="roundRect">
            <a:avLst/>
          </a:prstGeom>
          <a:solidFill>
            <a:schemeClr val="accent1">
              <a:lumMod val="20000"/>
              <a:lumOff val="8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a:solidFill>
                  <a:schemeClr val="tx1"/>
                </a:solidFill>
                <a:latin typeface="A Hayat" panose="020B0800040000020004" pitchFamily="34" charset="-78"/>
                <a:ea typeface="A Hayat" panose="020B0800040000020004" pitchFamily="34" charset="-78"/>
                <a:cs typeface="A Hayat" panose="020B0800040000020004" pitchFamily="34" charset="-78"/>
              </a:rPr>
              <a:t>آرسنیک</a:t>
            </a:r>
          </a:p>
        </p:txBody>
      </p:sp>
      <p:sp>
        <p:nvSpPr>
          <p:cNvPr id="18" name="Rectangle: Rounded Corners 17">
            <a:extLst>
              <a:ext uri="{FF2B5EF4-FFF2-40B4-BE49-F238E27FC236}">
                <a16:creationId xmlns:a16="http://schemas.microsoft.com/office/drawing/2014/main" id="{A8846297-9C7C-4545-8DB0-DF009598D900}"/>
              </a:ext>
            </a:extLst>
          </p:cNvPr>
          <p:cNvSpPr/>
          <p:nvPr/>
        </p:nvSpPr>
        <p:spPr>
          <a:xfrm>
            <a:off x="3224784" y="4620768"/>
            <a:ext cx="1816608" cy="829056"/>
          </a:xfrm>
          <a:prstGeom prst="roundRect">
            <a:avLst/>
          </a:prstGeom>
          <a:solidFill>
            <a:schemeClr val="accent1">
              <a:lumMod val="60000"/>
              <a:lumOff val="4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a:solidFill>
                  <a:schemeClr val="tx1"/>
                </a:solidFill>
                <a:latin typeface="A Hayat" panose="020B0800040000020004" pitchFamily="34" charset="-78"/>
                <a:ea typeface="A Hayat" panose="020B0800040000020004" pitchFamily="34" charset="-78"/>
                <a:cs typeface="A Hayat" panose="020B0800040000020004" pitchFamily="34" charset="-78"/>
              </a:rPr>
              <a:t>کادمیوم</a:t>
            </a:r>
          </a:p>
        </p:txBody>
      </p:sp>
      <p:sp>
        <p:nvSpPr>
          <p:cNvPr id="19" name="Rectangle: Rounded Corners 18">
            <a:extLst>
              <a:ext uri="{FF2B5EF4-FFF2-40B4-BE49-F238E27FC236}">
                <a16:creationId xmlns:a16="http://schemas.microsoft.com/office/drawing/2014/main" id="{B5E41FF1-0D13-4F78-98BD-888E7A5195E7}"/>
              </a:ext>
            </a:extLst>
          </p:cNvPr>
          <p:cNvSpPr/>
          <p:nvPr/>
        </p:nvSpPr>
        <p:spPr>
          <a:xfrm>
            <a:off x="1261872" y="4620768"/>
            <a:ext cx="1816608" cy="829056"/>
          </a:xfrm>
          <a:prstGeom prst="roundRect">
            <a:avLst/>
          </a:prstGeom>
          <a:solidFill>
            <a:schemeClr val="accent1">
              <a:lumMod val="20000"/>
              <a:lumOff val="8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a:solidFill>
                  <a:schemeClr val="tx1"/>
                </a:solidFill>
                <a:latin typeface="A Hayat" panose="020B0800040000020004" pitchFamily="34" charset="-78"/>
                <a:ea typeface="A Hayat" panose="020B0800040000020004" pitchFamily="34" charset="-78"/>
                <a:cs typeface="A Hayat" panose="020B0800040000020004" pitchFamily="34" charset="-78"/>
              </a:rPr>
              <a:t>بوتادین</a:t>
            </a:r>
          </a:p>
        </p:txBody>
      </p:sp>
      <p:sp>
        <p:nvSpPr>
          <p:cNvPr id="20" name="Rectangle: Rounded Corners 19">
            <a:extLst>
              <a:ext uri="{FF2B5EF4-FFF2-40B4-BE49-F238E27FC236}">
                <a16:creationId xmlns:a16="http://schemas.microsoft.com/office/drawing/2014/main" id="{3971F970-0B15-4909-85CC-256748BB49C7}"/>
              </a:ext>
            </a:extLst>
          </p:cNvPr>
          <p:cNvSpPr/>
          <p:nvPr/>
        </p:nvSpPr>
        <p:spPr>
          <a:xfrm>
            <a:off x="8205216" y="5657088"/>
            <a:ext cx="1816608" cy="829056"/>
          </a:xfrm>
          <a:prstGeom prst="roundRect">
            <a:avLst/>
          </a:prstGeom>
          <a:solidFill>
            <a:schemeClr val="accent1">
              <a:lumMod val="60000"/>
              <a:lumOff val="4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dirty="0">
                <a:solidFill>
                  <a:schemeClr val="tx1"/>
                </a:solidFill>
                <a:latin typeface="A Hayat" panose="020B0800040000020004" pitchFamily="34" charset="-78"/>
                <a:ea typeface="A Hayat" panose="020B0800040000020004" pitchFamily="34" charset="-78"/>
                <a:cs typeface="A Hayat" panose="020B0800040000020004" pitchFamily="34" charset="-78"/>
              </a:rPr>
              <a:t>آزبست</a:t>
            </a:r>
          </a:p>
          <a:p>
            <a:pPr algn="ctr"/>
            <a:r>
              <a:rPr lang="fa-IR" sz="2800" dirty="0">
                <a:solidFill>
                  <a:schemeClr val="tx1"/>
                </a:solidFill>
                <a:latin typeface="A Hayat" panose="020B0800040000020004" pitchFamily="34" charset="-78"/>
                <a:ea typeface="A Hayat" panose="020B0800040000020004" pitchFamily="34" charset="-78"/>
                <a:cs typeface="A Hayat" panose="020B0800040000020004" pitchFamily="34" charset="-78"/>
              </a:rPr>
              <a:t>(پنبه نسوز)</a:t>
            </a:r>
          </a:p>
        </p:txBody>
      </p:sp>
      <p:sp>
        <p:nvSpPr>
          <p:cNvPr id="21" name="Rectangle: Rounded Corners 20">
            <a:extLst>
              <a:ext uri="{FF2B5EF4-FFF2-40B4-BE49-F238E27FC236}">
                <a16:creationId xmlns:a16="http://schemas.microsoft.com/office/drawing/2014/main" id="{B11FB416-FA04-4FE9-9595-0F81B90AB702}"/>
              </a:ext>
            </a:extLst>
          </p:cNvPr>
          <p:cNvSpPr/>
          <p:nvPr/>
        </p:nvSpPr>
        <p:spPr>
          <a:xfrm>
            <a:off x="6230112" y="5657088"/>
            <a:ext cx="1816608" cy="829056"/>
          </a:xfrm>
          <a:prstGeom prst="roundRect">
            <a:avLst/>
          </a:prstGeom>
          <a:solidFill>
            <a:schemeClr val="accent1">
              <a:lumMod val="20000"/>
              <a:lumOff val="8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a:solidFill>
                  <a:schemeClr val="tx1"/>
                </a:solidFill>
                <a:latin typeface="A Hayat" panose="020B0800040000020004" pitchFamily="34" charset="-78"/>
                <a:ea typeface="A Hayat" panose="020B0800040000020004" pitchFamily="34" charset="-78"/>
                <a:cs typeface="A Hayat" panose="020B0800040000020004" pitchFamily="34" charset="-78"/>
              </a:rPr>
              <a:t>کرومیوم</a:t>
            </a:r>
          </a:p>
        </p:txBody>
      </p:sp>
      <p:sp>
        <p:nvSpPr>
          <p:cNvPr id="22" name="Rectangle: Rounded Corners 21">
            <a:extLst>
              <a:ext uri="{FF2B5EF4-FFF2-40B4-BE49-F238E27FC236}">
                <a16:creationId xmlns:a16="http://schemas.microsoft.com/office/drawing/2014/main" id="{02A69909-5157-483C-805E-9880B6F0A26A}"/>
              </a:ext>
            </a:extLst>
          </p:cNvPr>
          <p:cNvSpPr/>
          <p:nvPr/>
        </p:nvSpPr>
        <p:spPr>
          <a:xfrm>
            <a:off x="4218432" y="5657088"/>
            <a:ext cx="1816608" cy="829056"/>
          </a:xfrm>
          <a:prstGeom prst="roundRect">
            <a:avLst/>
          </a:prstGeom>
          <a:solidFill>
            <a:schemeClr val="accent1">
              <a:lumMod val="60000"/>
              <a:lumOff val="4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a:solidFill>
                  <a:schemeClr val="tx1"/>
                </a:solidFill>
                <a:latin typeface="A Hayat" panose="020B0800040000020004" pitchFamily="34" charset="-78"/>
                <a:ea typeface="A Hayat" panose="020B0800040000020004" pitchFamily="34" charset="-78"/>
                <a:cs typeface="A Hayat" panose="020B0800040000020004" pitchFamily="34" charset="-78"/>
              </a:rPr>
              <a:t>نیتروز آمین</a:t>
            </a:r>
          </a:p>
        </p:txBody>
      </p:sp>
      <p:sp>
        <p:nvSpPr>
          <p:cNvPr id="23" name="Rectangle: Rounded Corners 22">
            <a:extLst>
              <a:ext uri="{FF2B5EF4-FFF2-40B4-BE49-F238E27FC236}">
                <a16:creationId xmlns:a16="http://schemas.microsoft.com/office/drawing/2014/main" id="{A5E306B5-21AA-4539-A886-B64081356206}"/>
              </a:ext>
            </a:extLst>
          </p:cNvPr>
          <p:cNvSpPr/>
          <p:nvPr/>
        </p:nvSpPr>
        <p:spPr>
          <a:xfrm>
            <a:off x="2170176" y="5657088"/>
            <a:ext cx="1816608" cy="829056"/>
          </a:xfrm>
          <a:prstGeom prst="roundRect">
            <a:avLst/>
          </a:prstGeom>
          <a:solidFill>
            <a:schemeClr val="accent1">
              <a:lumMod val="20000"/>
              <a:lumOff val="8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a:solidFill>
                  <a:schemeClr val="tx1"/>
                </a:solidFill>
                <a:latin typeface="A Hayat" panose="020B0800040000020004" pitchFamily="34" charset="-78"/>
                <a:ea typeface="A Hayat" panose="020B0800040000020004" pitchFamily="34" charset="-78"/>
                <a:cs typeface="A Hayat" panose="020B0800040000020004" pitchFamily="34" charset="-78"/>
              </a:rPr>
              <a:t>سیلیس</a:t>
            </a:r>
          </a:p>
        </p:txBody>
      </p:sp>
      <p:pic>
        <p:nvPicPr>
          <p:cNvPr id="7" name="Picture 6">
            <a:extLst>
              <a:ext uri="{FF2B5EF4-FFF2-40B4-BE49-F238E27FC236}">
                <a16:creationId xmlns:a16="http://schemas.microsoft.com/office/drawing/2014/main" id="{ABC16FA3-A360-48EC-98A1-5C16C1A85E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628" y="2393373"/>
            <a:ext cx="3105364" cy="2071253"/>
          </a:xfrm>
          <a:prstGeom prst="ellipse">
            <a:avLst/>
          </a:prstGeom>
          <a:ln>
            <a:noFill/>
          </a:ln>
          <a:effectLst>
            <a:softEdge rad="112500"/>
          </a:effectLst>
        </p:spPr>
      </p:pic>
      <p:sp>
        <p:nvSpPr>
          <p:cNvPr id="24" name="Subtitle 1">
            <a:extLst>
              <a:ext uri="{FF2B5EF4-FFF2-40B4-BE49-F238E27FC236}">
                <a16:creationId xmlns:a16="http://schemas.microsoft.com/office/drawing/2014/main" id="{11D6C62F-8235-4B46-91AC-41770F526AFE}"/>
              </a:ext>
            </a:extLst>
          </p:cNvPr>
          <p:cNvSpPr txBox="1">
            <a:spLocks/>
          </p:cNvSpPr>
          <p:nvPr/>
        </p:nvSpPr>
        <p:spPr>
          <a:xfrm>
            <a:off x="4535424" y="3768852"/>
            <a:ext cx="6664178" cy="66141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a-IR" sz="2800" b="1" dirty="0">
                <a:cs typeface="B Mitra" panose="00000400000000000000" pitchFamily="2" charset="-78"/>
              </a:rPr>
              <a:t>از جمله این موارد می‌توان به عوامل ذیل اشاره کرد:</a:t>
            </a:r>
          </a:p>
          <a:p>
            <a:pPr algn="just" rtl="1">
              <a:lnSpc>
                <a:spcPct val="100000"/>
              </a:lnSpc>
            </a:pPr>
            <a:endParaRPr lang="fa-IR" sz="2800" b="1" dirty="0">
              <a:cs typeface="B Mitra" panose="00000400000000000000" pitchFamily="2" charset="-78"/>
            </a:endParaRPr>
          </a:p>
        </p:txBody>
      </p:sp>
    </p:spTree>
    <p:extLst>
      <p:ext uri="{BB962C8B-B14F-4D97-AF65-F5344CB8AC3E}">
        <p14:creationId xmlns:p14="http://schemas.microsoft.com/office/powerpoint/2010/main" val="221638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C74C8F2-52DD-4F85-BA20-A766B9A5D6B7}"/>
              </a:ext>
            </a:extLst>
          </p:cNvPr>
          <p:cNvSpPr>
            <a:spLocks noGrp="1"/>
          </p:cNvSpPr>
          <p:nvPr>
            <p:ph type="ctrTitle"/>
          </p:nvPr>
        </p:nvSpPr>
        <p:spPr>
          <a:xfrm>
            <a:off x="3736848" y="0"/>
            <a:ext cx="4718304" cy="1011936"/>
          </a:xfrm>
        </p:spPr>
        <p:txBody>
          <a:bodyPr>
            <a:noAutofit/>
          </a:bodyPr>
          <a:lstStyle/>
          <a:p>
            <a:r>
              <a:rPr lang="fa-IR" sz="5400" b="1" dirty="0">
                <a:latin typeface="A Hayat" panose="020B0800040000020004" pitchFamily="34" charset="-78"/>
                <a:ea typeface="A Hayat" panose="020B0800040000020004" pitchFamily="34" charset="-78"/>
                <a:cs typeface="A Hayat" panose="020B0800040000020004" pitchFamily="34" charset="-78"/>
              </a:rPr>
              <a:t>آلودگی هوا</a:t>
            </a:r>
          </a:p>
        </p:txBody>
      </p:sp>
      <p:sp>
        <p:nvSpPr>
          <p:cNvPr id="2" name="Subtitle 1">
            <a:extLst>
              <a:ext uri="{FF2B5EF4-FFF2-40B4-BE49-F238E27FC236}">
                <a16:creationId xmlns:a16="http://schemas.microsoft.com/office/drawing/2014/main" id="{EF157E29-015F-4580-865A-8A3C0E0253FC}"/>
              </a:ext>
            </a:extLst>
          </p:cNvPr>
          <p:cNvSpPr>
            <a:spLocks noGrp="1"/>
          </p:cNvSpPr>
          <p:nvPr>
            <p:ph type="subTitle" idx="1"/>
          </p:nvPr>
        </p:nvSpPr>
        <p:spPr>
          <a:xfrm>
            <a:off x="1524000" y="1409700"/>
            <a:ext cx="9144000" cy="1179576"/>
          </a:xfrm>
        </p:spPr>
        <p:txBody>
          <a:bodyPr>
            <a:normAutofit/>
          </a:bodyPr>
          <a:lstStyle/>
          <a:p>
            <a:pPr algn="just" rtl="1">
              <a:lnSpc>
                <a:spcPct val="100000"/>
              </a:lnSpc>
            </a:pPr>
            <a:r>
              <a:rPr lang="fa-IR" sz="2800" b="1" dirty="0">
                <a:cs typeface="B Mitra" panose="00000400000000000000" pitchFamily="2" charset="-78"/>
              </a:rPr>
              <a:t>آلاینده‌هایی مانند دی اکسید گوگرد، دی اکسید نیتروژن، مونوکسید کربن و ازن از مقصرین اصلی در آلودگی اتمسفر شهری هستند.</a:t>
            </a:r>
          </a:p>
          <a:p>
            <a:pPr algn="just" rtl="1">
              <a:lnSpc>
                <a:spcPct val="100000"/>
              </a:lnSpc>
            </a:pPr>
            <a:endParaRPr lang="fa-IR" sz="2800" b="1" dirty="0">
              <a:cs typeface="B Mitra" panose="00000400000000000000" pitchFamily="2" charset="-78"/>
            </a:endParaRPr>
          </a:p>
        </p:txBody>
      </p:sp>
      <p:sp>
        <p:nvSpPr>
          <p:cNvPr id="13" name="Subtitle 1">
            <a:extLst>
              <a:ext uri="{FF2B5EF4-FFF2-40B4-BE49-F238E27FC236}">
                <a16:creationId xmlns:a16="http://schemas.microsoft.com/office/drawing/2014/main" id="{D7C01E31-F846-45AA-9884-6AAF33AC6495}"/>
              </a:ext>
            </a:extLst>
          </p:cNvPr>
          <p:cNvSpPr txBox="1">
            <a:spLocks/>
          </p:cNvSpPr>
          <p:nvPr/>
        </p:nvSpPr>
        <p:spPr>
          <a:xfrm>
            <a:off x="2510398" y="3084576"/>
            <a:ext cx="9144000" cy="68884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lnSpc>
                <a:spcPct val="100000"/>
              </a:lnSpc>
            </a:pPr>
            <a:r>
              <a:rPr lang="fa-IR" sz="2800" b="1" dirty="0">
                <a:cs typeface="B Mitra" panose="00000400000000000000" pitchFamily="2" charset="-78"/>
              </a:rPr>
              <a:t>رابطه آلودگی هوا با سرطان‌های ریه، خون و پوست اثبات شده است</a:t>
            </a:r>
          </a:p>
          <a:p>
            <a:pPr algn="just" rtl="1">
              <a:lnSpc>
                <a:spcPct val="100000"/>
              </a:lnSpc>
            </a:pPr>
            <a:endParaRPr lang="fa-IR" sz="2800" b="1" dirty="0">
              <a:cs typeface="B Mitra" panose="00000400000000000000" pitchFamily="2" charset="-78"/>
            </a:endParaRPr>
          </a:p>
        </p:txBody>
      </p:sp>
      <p:sp>
        <p:nvSpPr>
          <p:cNvPr id="14" name="Subtitle 1">
            <a:extLst>
              <a:ext uri="{FF2B5EF4-FFF2-40B4-BE49-F238E27FC236}">
                <a16:creationId xmlns:a16="http://schemas.microsoft.com/office/drawing/2014/main" id="{6C77D227-F237-4C89-A957-505CDC266E37}"/>
              </a:ext>
            </a:extLst>
          </p:cNvPr>
          <p:cNvSpPr txBox="1">
            <a:spLocks/>
          </p:cNvSpPr>
          <p:nvPr/>
        </p:nvSpPr>
        <p:spPr>
          <a:xfrm>
            <a:off x="1524000" y="4870514"/>
            <a:ext cx="9144000" cy="176174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lnSpc>
                <a:spcPct val="100000"/>
              </a:lnSpc>
            </a:pPr>
            <a:r>
              <a:rPr lang="fa-IR" sz="2800" b="1" dirty="0">
                <a:cs typeface="B Mitra" panose="00000400000000000000" pitchFamily="2" charset="-78"/>
              </a:rPr>
              <a:t>افراد و گروه‌های در معرض خطر مانند کودکان، افراد مسن و زنان باردار به دلیل اینکه مصونیت بدنشان پایین است بیشتر در معرض خطر آلودگی هوا هستند.</a:t>
            </a:r>
          </a:p>
          <a:p>
            <a:pPr algn="just" rtl="1">
              <a:lnSpc>
                <a:spcPct val="100000"/>
              </a:lnSpc>
            </a:pPr>
            <a:endParaRPr lang="fa-IR" sz="2800" b="1" dirty="0">
              <a:cs typeface="B Mitra" panose="00000400000000000000" pitchFamily="2" charset="-78"/>
            </a:endParaRPr>
          </a:p>
        </p:txBody>
      </p:sp>
      <p:pic>
        <p:nvPicPr>
          <p:cNvPr id="5" name="Picture 4">
            <a:extLst>
              <a:ext uri="{FF2B5EF4-FFF2-40B4-BE49-F238E27FC236}">
                <a16:creationId xmlns:a16="http://schemas.microsoft.com/office/drawing/2014/main" id="{1EAACDD4-6647-43D1-8765-1FEDF3B200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48256"/>
            <a:ext cx="3496795" cy="2326958"/>
          </a:xfrm>
          <a:prstGeom prst="ellipse">
            <a:avLst/>
          </a:prstGeom>
          <a:ln>
            <a:noFill/>
          </a:ln>
          <a:effectLst>
            <a:softEdge rad="112500"/>
          </a:effectLst>
        </p:spPr>
      </p:pic>
    </p:spTree>
    <p:extLst>
      <p:ext uri="{BB962C8B-B14F-4D97-AF65-F5344CB8AC3E}">
        <p14:creationId xmlns:p14="http://schemas.microsoft.com/office/powerpoint/2010/main" val="342205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C74C8F2-52DD-4F85-BA20-A766B9A5D6B7}"/>
              </a:ext>
            </a:extLst>
          </p:cNvPr>
          <p:cNvSpPr>
            <a:spLocks noGrp="1"/>
          </p:cNvSpPr>
          <p:nvPr>
            <p:ph type="ctrTitle"/>
          </p:nvPr>
        </p:nvSpPr>
        <p:spPr>
          <a:xfrm>
            <a:off x="3736848" y="0"/>
            <a:ext cx="4718304" cy="1011936"/>
          </a:xfrm>
        </p:spPr>
        <p:txBody>
          <a:bodyPr>
            <a:noAutofit/>
          </a:bodyPr>
          <a:lstStyle/>
          <a:p>
            <a:r>
              <a:rPr lang="fa-IR" sz="5400" b="1" dirty="0">
                <a:latin typeface="A Hayat" panose="020B0800040000020004" pitchFamily="34" charset="-78"/>
                <a:ea typeface="A Hayat" panose="020B0800040000020004" pitchFamily="34" charset="-78"/>
                <a:cs typeface="A Hayat" panose="020B0800040000020004" pitchFamily="34" charset="-78"/>
              </a:rPr>
              <a:t>نور خورشید</a:t>
            </a:r>
          </a:p>
        </p:txBody>
      </p:sp>
      <p:sp>
        <p:nvSpPr>
          <p:cNvPr id="2" name="Subtitle 1">
            <a:extLst>
              <a:ext uri="{FF2B5EF4-FFF2-40B4-BE49-F238E27FC236}">
                <a16:creationId xmlns:a16="http://schemas.microsoft.com/office/drawing/2014/main" id="{EF157E29-015F-4580-865A-8A3C0E0253FC}"/>
              </a:ext>
            </a:extLst>
          </p:cNvPr>
          <p:cNvSpPr>
            <a:spLocks noGrp="1"/>
          </p:cNvSpPr>
          <p:nvPr>
            <p:ph type="subTitle" idx="1"/>
          </p:nvPr>
        </p:nvSpPr>
        <p:spPr>
          <a:xfrm>
            <a:off x="280416" y="890016"/>
            <a:ext cx="11143488" cy="1716024"/>
          </a:xfrm>
        </p:spPr>
        <p:txBody>
          <a:bodyPr>
            <a:normAutofit lnSpcReduction="10000"/>
          </a:bodyPr>
          <a:lstStyle/>
          <a:p>
            <a:pPr algn="just" rtl="1">
              <a:lnSpc>
                <a:spcPct val="150000"/>
              </a:lnSpc>
            </a:pPr>
            <a:r>
              <a:rPr lang="fa-IR" b="1" dirty="0">
                <a:cs typeface="B Mitra" panose="00000400000000000000" pitchFamily="2" charset="-78"/>
              </a:rPr>
              <a:t>سالانه میلیون‌ها نفر در دنیا به دلیلی آثار مضر نور خورشید مبتلا به سرطان پوست می‌شوند. اگر چه نور آفتاب تا حدی برای سلامتی مفید است، اما مواجهه زیاد با نور آفتاب، خصوصا در زمان کودکی عامل ویژه و مهمی در افزایش ابتلا به سرطان پوست است.</a:t>
            </a:r>
          </a:p>
          <a:p>
            <a:pPr algn="just" rtl="1">
              <a:lnSpc>
                <a:spcPct val="150000"/>
              </a:lnSpc>
            </a:pPr>
            <a:endParaRPr lang="fa-IR" sz="2800" b="1" dirty="0">
              <a:cs typeface="B Mitra" panose="00000400000000000000" pitchFamily="2" charset="-78"/>
            </a:endParaRPr>
          </a:p>
        </p:txBody>
      </p:sp>
      <p:sp>
        <p:nvSpPr>
          <p:cNvPr id="13" name="Subtitle 1">
            <a:extLst>
              <a:ext uri="{FF2B5EF4-FFF2-40B4-BE49-F238E27FC236}">
                <a16:creationId xmlns:a16="http://schemas.microsoft.com/office/drawing/2014/main" id="{D7C01E31-F846-45AA-9884-6AAF33AC6495}"/>
              </a:ext>
            </a:extLst>
          </p:cNvPr>
          <p:cNvSpPr txBox="1">
            <a:spLocks/>
          </p:cNvSpPr>
          <p:nvPr/>
        </p:nvSpPr>
        <p:spPr>
          <a:xfrm>
            <a:off x="2036064" y="3287268"/>
            <a:ext cx="9144000" cy="68884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lnSpc>
                <a:spcPct val="100000"/>
              </a:lnSpc>
            </a:pPr>
            <a:r>
              <a:rPr lang="fa-IR" sz="3200" b="1" dirty="0">
                <a:latin typeface="A Hayat" panose="020B0800040000020004" pitchFamily="34" charset="-78"/>
                <a:ea typeface="A Hayat" panose="020B0800040000020004" pitchFamily="34" charset="-78"/>
                <a:cs typeface="A Hayat" panose="020B0800040000020004" pitchFamily="34" charset="-78"/>
              </a:rPr>
              <a:t>نور خورشید دارای سه طیف است:</a:t>
            </a:r>
          </a:p>
          <a:p>
            <a:pPr algn="just" rtl="1">
              <a:lnSpc>
                <a:spcPct val="100000"/>
              </a:lnSpc>
            </a:pPr>
            <a:endParaRPr lang="fa-IR" sz="2800" b="1" dirty="0">
              <a:cs typeface="B Mitra" panose="00000400000000000000" pitchFamily="2" charset="-78"/>
            </a:endParaRPr>
          </a:p>
        </p:txBody>
      </p:sp>
      <p:graphicFrame>
        <p:nvGraphicFramePr>
          <p:cNvPr id="3" name="Diagram 2">
            <a:extLst>
              <a:ext uri="{FF2B5EF4-FFF2-40B4-BE49-F238E27FC236}">
                <a16:creationId xmlns:a16="http://schemas.microsoft.com/office/drawing/2014/main" id="{C8E89F03-37DC-47CB-B55B-3F3BB621EF54}"/>
              </a:ext>
            </a:extLst>
          </p:cNvPr>
          <p:cNvGraphicFramePr/>
          <p:nvPr>
            <p:extLst>
              <p:ext uri="{D42A27DB-BD31-4B8C-83A1-F6EECF244321}">
                <p14:modId xmlns:p14="http://schemas.microsoft.com/office/powerpoint/2010/main" val="1937735585"/>
              </p:ext>
            </p:extLst>
          </p:nvPr>
        </p:nvGraphicFramePr>
        <p:xfrm>
          <a:off x="4114800" y="2453640"/>
          <a:ext cx="2828544" cy="2084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Connector: Elbow 4">
            <a:extLst>
              <a:ext uri="{FF2B5EF4-FFF2-40B4-BE49-F238E27FC236}">
                <a16:creationId xmlns:a16="http://schemas.microsoft.com/office/drawing/2014/main" id="{38B97F59-CEAF-4BE8-84AE-B2BF52C0616B}"/>
              </a:ext>
            </a:extLst>
          </p:cNvPr>
          <p:cNvCxnSpPr>
            <a:cxnSpLocks/>
          </p:cNvCxnSpPr>
          <p:nvPr/>
        </p:nvCxnSpPr>
        <p:spPr>
          <a:xfrm>
            <a:off x="6778752" y="4083558"/>
            <a:ext cx="4120896" cy="1415034"/>
          </a:xfrm>
          <a:prstGeom prst="bentConnector3">
            <a:avLst>
              <a:gd name="adj1" fmla="val 127219"/>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C974019E-38D2-43E6-9D75-726474C3D5CC}"/>
              </a:ext>
            </a:extLst>
          </p:cNvPr>
          <p:cNvSpPr/>
          <p:nvPr/>
        </p:nvSpPr>
        <p:spPr>
          <a:xfrm>
            <a:off x="1024128" y="4563618"/>
            <a:ext cx="9875520" cy="2084832"/>
          </a:xfrm>
          <a:prstGeom prst="roundRect">
            <a:avLst/>
          </a:prstGeom>
          <a:solidFill>
            <a:schemeClr val="accent1">
              <a:lumMod val="20000"/>
              <a:lumOff val="80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a:solidFill>
                  <a:schemeClr val="tx1"/>
                </a:solidFill>
                <a:latin typeface="A Hayat" panose="020B0800040000020004" pitchFamily="34" charset="-78"/>
                <a:ea typeface="A Hayat" panose="020B0800040000020004" pitchFamily="34" charset="-78"/>
                <a:cs typeface="B Mitra" panose="00000400000000000000" pitchFamily="2" charset="-78"/>
              </a:rPr>
              <a:t>امواج ماوراء بنفش با چشم غیر مسلح دیده نمی‌شوند. این امواج موجب آفتاب سوختگی، آسیب چشم (آب مروارید)، آسیب سد دفاعی پوست و سرطان پوست می‌شوند</a:t>
            </a:r>
            <a:endParaRPr lang="en-US" sz="2400" dirty="0">
              <a:solidFill>
                <a:schemeClr val="tx1"/>
              </a:solidFill>
              <a:latin typeface="A Hayat" panose="020B0800040000020004" pitchFamily="34" charset="-78"/>
              <a:ea typeface="A Hayat" panose="020B0800040000020004" pitchFamily="34" charset="-78"/>
              <a:cs typeface="B Mitra" panose="00000400000000000000" pitchFamily="2" charset="-78"/>
            </a:endParaRPr>
          </a:p>
          <a:p>
            <a:pPr algn="ctr"/>
            <a:r>
              <a:rPr lang="fa-IR" sz="2400" dirty="0">
                <a:solidFill>
                  <a:schemeClr val="tx1"/>
                </a:solidFill>
                <a:latin typeface="A Hayat" panose="020B0800040000020004" pitchFamily="34" charset="-78"/>
                <a:ea typeface="A Hayat" panose="020B0800040000020004" pitchFamily="34" charset="-78"/>
                <a:cs typeface="B Mitra" panose="00000400000000000000" pitchFamily="2" charset="-78"/>
              </a:rPr>
              <a:t> در سالن‌های برنزه کردن پوست استفاده می‌شود که باعث ایجاد سرطان </a:t>
            </a:r>
            <a:r>
              <a:rPr lang="en-US" sz="2400" dirty="0">
                <a:solidFill>
                  <a:schemeClr val="tx1"/>
                </a:solidFill>
                <a:latin typeface="A Hayat" panose="020B0800040000020004" pitchFamily="34" charset="-78"/>
                <a:ea typeface="A Hayat" panose="020B0800040000020004" pitchFamily="34" charset="-78"/>
                <a:cs typeface="B Mitra" panose="00000400000000000000" pitchFamily="2" charset="-78"/>
              </a:rPr>
              <a:t> UVA</a:t>
            </a:r>
            <a:r>
              <a:rPr lang="fa-IR" sz="2400" dirty="0">
                <a:solidFill>
                  <a:schemeClr val="tx1"/>
                </a:solidFill>
                <a:latin typeface="A Hayat" panose="020B0800040000020004" pitchFamily="34" charset="-78"/>
                <a:ea typeface="A Hayat" panose="020B0800040000020004" pitchFamily="34" charset="-78"/>
                <a:cs typeface="B Mitra" panose="00000400000000000000" pitchFamily="2" charset="-78"/>
              </a:rPr>
              <a:t>نوعی از امواج ماوراء بنفش به نام  </a:t>
            </a:r>
            <a:r>
              <a:rPr lang="en-US" sz="2400" dirty="0">
                <a:solidFill>
                  <a:schemeClr val="tx1"/>
                </a:solidFill>
                <a:latin typeface="A Hayat" panose="020B0800040000020004" pitchFamily="34" charset="-78"/>
                <a:ea typeface="A Hayat" panose="020B0800040000020004" pitchFamily="34" charset="-78"/>
                <a:cs typeface="B Mitra" panose="00000400000000000000" pitchFamily="2" charset="-78"/>
              </a:rPr>
              <a:t> </a:t>
            </a:r>
          </a:p>
          <a:p>
            <a:pPr algn="ctr"/>
            <a:r>
              <a:rPr lang="fa-IR" sz="2400" dirty="0">
                <a:solidFill>
                  <a:schemeClr val="tx1"/>
                </a:solidFill>
                <a:latin typeface="A Hayat" panose="020B0800040000020004" pitchFamily="34" charset="-78"/>
                <a:ea typeface="A Hayat" panose="020B0800040000020004" pitchFamily="34" charset="-78"/>
                <a:cs typeface="B Mitra" panose="00000400000000000000" pitchFamily="2" charset="-78"/>
              </a:rPr>
              <a:t>پوست می‌شود</a:t>
            </a:r>
          </a:p>
        </p:txBody>
      </p:sp>
      <p:pic>
        <p:nvPicPr>
          <p:cNvPr id="26" name="Picture 25">
            <a:extLst>
              <a:ext uri="{FF2B5EF4-FFF2-40B4-BE49-F238E27FC236}">
                <a16:creationId xmlns:a16="http://schemas.microsoft.com/office/drawing/2014/main" id="{8454B552-B288-4123-B57C-7791D9360B5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7528" y="2294382"/>
            <a:ext cx="3217071" cy="2074164"/>
          </a:xfrm>
          <a:prstGeom prst="ellipse">
            <a:avLst/>
          </a:prstGeom>
          <a:ln>
            <a:noFill/>
          </a:ln>
          <a:effectLst>
            <a:softEdge rad="112500"/>
          </a:effectLst>
        </p:spPr>
      </p:pic>
    </p:spTree>
    <p:extLst>
      <p:ext uri="{BB962C8B-B14F-4D97-AF65-F5344CB8AC3E}">
        <p14:creationId xmlns:p14="http://schemas.microsoft.com/office/powerpoint/2010/main" val="2302720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C74C8F2-52DD-4F85-BA20-A766B9A5D6B7}"/>
              </a:ext>
            </a:extLst>
          </p:cNvPr>
          <p:cNvSpPr>
            <a:spLocks noGrp="1"/>
          </p:cNvSpPr>
          <p:nvPr>
            <p:ph type="ctrTitle"/>
          </p:nvPr>
        </p:nvSpPr>
        <p:spPr>
          <a:xfrm>
            <a:off x="3736848" y="0"/>
            <a:ext cx="4718304" cy="1011936"/>
          </a:xfrm>
        </p:spPr>
        <p:txBody>
          <a:bodyPr>
            <a:noAutofit/>
          </a:bodyPr>
          <a:lstStyle/>
          <a:p>
            <a:r>
              <a:rPr lang="fa-IR" sz="5400" b="1" dirty="0">
                <a:latin typeface="A Hayat" panose="020B0800040000020004" pitchFamily="34" charset="-78"/>
                <a:ea typeface="A Hayat" panose="020B0800040000020004" pitchFamily="34" charset="-78"/>
                <a:cs typeface="A Hayat" panose="020B0800040000020004" pitchFamily="34" charset="-78"/>
              </a:rPr>
              <a:t>اشعه رادیو اکتیو</a:t>
            </a:r>
          </a:p>
        </p:txBody>
      </p:sp>
      <p:sp>
        <p:nvSpPr>
          <p:cNvPr id="2" name="Subtitle 1">
            <a:extLst>
              <a:ext uri="{FF2B5EF4-FFF2-40B4-BE49-F238E27FC236}">
                <a16:creationId xmlns:a16="http://schemas.microsoft.com/office/drawing/2014/main" id="{EF157E29-015F-4580-865A-8A3C0E0253FC}"/>
              </a:ext>
            </a:extLst>
          </p:cNvPr>
          <p:cNvSpPr>
            <a:spLocks noGrp="1"/>
          </p:cNvSpPr>
          <p:nvPr>
            <p:ph type="subTitle" idx="1"/>
          </p:nvPr>
        </p:nvSpPr>
        <p:spPr>
          <a:xfrm>
            <a:off x="1048512" y="1409700"/>
            <a:ext cx="9619488" cy="833628"/>
          </a:xfrm>
        </p:spPr>
        <p:txBody>
          <a:bodyPr>
            <a:normAutofit/>
          </a:bodyPr>
          <a:lstStyle/>
          <a:p>
            <a:pPr algn="just" rtl="1">
              <a:lnSpc>
                <a:spcPct val="100000"/>
              </a:lnSpc>
            </a:pPr>
            <a:r>
              <a:rPr lang="fa-IR" sz="2800" b="1" dirty="0">
                <a:cs typeface="B Mitra" panose="00000400000000000000" pitchFamily="2" charset="-78"/>
              </a:rPr>
              <a:t>تماس طولانی مدت با اشعه رادیواکتیو خطر ابتلا به لوسمی را افزایش می‌دهد.</a:t>
            </a:r>
          </a:p>
          <a:p>
            <a:pPr algn="just" rtl="1">
              <a:lnSpc>
                <a:spcPct val="100000"/>
              </a:lnSpc>
            </a:pPr>
            <a:endParaRPr lang="fa-IR" sz="2800" b="1" dirty="0">
              <a:cs typeface="B Mitra" panose="00000400000000000000" pitchFamily="2" charset="-78"/>
            </a:endParaRPr>
          </a:p>
        </p:txBody>
      </p:sp>
      <p:sp>
        <p:nvSpPr>
          <p:cNvPr id="13" name="Subtitle 1">
            <a:extLst>
              <a:ext uri="{FF2B5EF4-FFF2-40B4-BE49-F238E27FC236}">
                <a16:creationId xmlns:a16="http://schemas.microsoft.com/office/drawing/2014/main" id="{D7C01E31-F846-45AA-9884-6AAF33AC6495}"/>
              </a:ext>
            </a:extLst>
          </p:cNvPr>
          <p:cNvSpPr txBox="1">
            <a:spLocks/>
          </p:cNvSpPr>
          <p:nvPr/>
        </p:nvSpPr>
        <p:spPr>
          <a:xfrm>
            <a:off x="1316736" y="2545080"/>
            <a:ext cx="9406128" cy="1656588"/>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lnSpc>
                <a:spcPct val="170000"/>
              </a:lnSpc>
            </a:pPr>
            <a:r>
              <a:rPr lang="fa-IR" sz="2800" b="1" dirty="0">
                <a:cs typeface="B Mitra" panose="00000400000000000000" pitchFamily="2" charset="-78"/>
              </a:rPr>
              <a:t>مقدار اشعه رادیو اکتیو حین عکس برداری‌های تشخیصی کم است ولی مواجهه با اشعه ایکس در حین بارداری ممنوع است، چرا که خطر لوسمی را در کودک افزایش می‌دهد.</a:t>
            </a:r>
          </a:p>
          <a:p>
            <a:pPr algn="just" rtl="1">
              <a:lnSpc>
                <a:spcPct val="100000"/>
              </a:lnSpc>
            </a:pPr>
            <a:endParaRPr lang="fa-IR" sz="2800" b="1" dirty="0">
              <a:cs typeface="B Mitra" panose="00000400000000000000" pitchFamily="2" charset="-78"/>
            </a:endParaRPr>
          </a:p>
        </p:txBody>
      </p:sp>
      <p:sp>
        <p:nvSpPr>
          <p:cNvPr id="14" name="Subtitle 1">
            <a:extLst>
              <a:ext uri="{FF2B5EF4-FFF2-40B4-BE49-F238E27FC236}">
                <a16:creationId xmlns:a16="http://schemas.microsoft.com/office/drawing/2014/main" id="{6C77D227-F237-4C89-A957-505CDC266E37}"/>
              </a:ext>
            </a:extLst>
          </p:cNvPr>
          <p:cNvSpPr txBox="1">
            <a:spLocks/>
          </p:cNvSpPr>
          <p:nvPr/>
        </p:nvSpPr>
        <p:spPr>
          <a:xfrm>
            <a:off x="1316736" y="4213860"/>
            <a:ext cx="9406128" cy="1761744"/>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lnSpc>
                <a:spcPct val="150000"/>
              </a:lnSpc>
            </a:pPr>
            <a:r>
              <a:rPr lang="fa-IR" sz="2800" b="1" dirty="0">
                <a:cs typeface="B Mitra" panose="00000400000000000000" pitchFamily="2" charset="-78"/>
              </a:rPr>
              <a:t>گاز رادون نوعی ماده رادیواکتیو است که به طور طبیعی در برخی نواحی زمین، مثلا در جنوب غربی انگلیس وجود دارد و خطر ابتلا به سرطان خون و ریه را افزایش می‌دهد.</a:t>
            </a:r>
          </a:p>
          <a:p>
            <a:pPr algn="just" rtl="1">
              <a:lnSpc>
                <a:spcPct val="150000"/>
              </a:lnSpc>
            </a:pPr>
            <a:endParaRPr lang="fa-IR" sz="2800" b="1" dirty="0">
              <a:cs typeface="B Mitra" panose="00000400000000000000" pitchFamily="2" charset="-78"/>
            </a:endParaRPr>
          </a:p>
        </p:txBody>
      </p:sp>
      <p:pic>
        <p:nvPicPr>
          <p:cNvPr id="9" name="Picture 8">
            <a:extLst>
              <a:ext uri="{FF2B5EF4-FFF2-40B4-BE49-F238E27FC236}">
                <a16:creationId xmlns:a16="http://schemas.microsoft.com/office/drawing/2014/main" id="{FD944B76-F829-4EAF-BC08-D71999C4B1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149740"/>
            <a:ext cx="1962912" cy="1708260"/>
          </a:xfrm>
          <a:prstGeom prst="rect">
            <a:avLst/>
          </a:prstGeom>
        </p:spPr>
      </p:pic>
    </p:spTree>
    <p:extLst>
      <p:ext uri="{BB962C8B-B14F-4D97-AF65-F5344CB8AC3E}">
        <p14:creationId xmlns:p14="http://schemas.microsoft.com/office/powerpoint/2010/main" val="2493275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609</Words>
  <Application>Microsoft Office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 Hayat</vt:lpstr>
      <vt:lpstr>Arial</vt:lpstr>
      <vt:lpstr>Calibri</vt:lpstr>
      <vt:lpstr>Calibri Light</vt:lpstr>
      <vt:lpstr>Wingdings</vt:lpstr>
      <vt:lpstr>Office Theme</vt:lpstr>
      <vt:lpstr>پیشگیری از سرطان:  عوامل محیطی</vt:lpstr>
      <vt:lpstr>عوامل محیطی که روزانه همه ما با آن‌هامواجه هستیم مانند هوایی که تنفس می‌کنیم، آبی که می‌نوشیم، غذایی که می‌خوریم و به طور کلی نحوه زندگی که انتخاب کرده‌ایم، همگی می‌توانند دارای عامل سرطان زا باشند.</vt:lpstr>
      <vt:lpstr>به طور کلی عوامل ایجاد کننده سرطان را می‌توان به دو دسته تقسیم کرد:</vt:lpstr>
      <vt:lpstr>به طور کلی سهم عوامل مختلف شیوه زندگی در ایجاد سرطان نسبت به عوامل محیطی خیلی بیشتر است</vt:lpstr>
      <vt:lpstr>برخی از عوامل خطر زای محیطی سرطان</vt:lpstr>
      <vt:lpstr>مواجهه‌های شغلی</vt:lpstr>
      <vt:lpstr>آلودگی هوا</vt:lpstr>
      <vt:lpstr>نور خورشید</vt:lpstr>
      <vt:lpstr>اشعه رادیو اکتیو</vt:lpstr>
      <vt:lpstr>کلام آخر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پیشگیری از سرطان:  عوامل محیطی</dc:title>
  <dc:creator>Shorbi</dc:creator>
  <cp:lastModifiedBy>Shorbi</cp:lastModifiedBy>
  <cp:revision>11</cp:revision>
  <dcterms:created xsi:type="dcterms:W3CDTF">2024-03-27T03:54:22Z</dcterms:created>
  <dcterms:modified xsi:type="dcterms:W3CDTF">2024-03-27T06:05:36Z</dcterms:modified>
</cp:coreProperties>
</file>